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divisione del lavoro sociale esce a Parigi nel 1893 ed è la tesi di dottorato di Émile Durkheim, che allora insegnava a Bordeaux.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di Durkheim è la solidarietà organica: persone diverse e specializzate dipendono l'una dall'altra. Nelle società fatte di gruppi simili, invece, il legame nasce dalla somiglianza ed è la solidarietà meccanica.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Durkheim nacque a Épinal, nei Vosgi, nel 1858 e morì a Parigi nel 1917. Secondo l'Internet Encyclopedia of Philosophy, a Bordeaux tenne i primi corsi ufficiali di sociologia in Francia.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solidarietà meccanica cresce quando la personalità individuale si riduce, quella organica cresce insieme a essa. Durkheim paragona la seconda agli animali superiori, dove ogni organo è autonomo e l'organismo è tanto più unito quanto più le parti sono differenziate.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le condizioni da cui dipende la solidarietà meccanica nella tavola dei contenuti di Durkheim. Con l'evoluzione sociale la prima resta al più costante, mentre intensità e determinatezza della coscienza collettiva diminuiscono.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Durkheim divide le regole giuridiche secondo la sanzione. Nelle società del suo tempo il rapporto delle origini si era capovolto, e il diritto cooperativo aveva preso il sopravvento su quello penale. Un atto è un crimine quando offende gli stati forti e definiti della coscienza collettiva.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Durkheim respinge la spiegazione degli economisti fondata sulla felicità. Nelle società grandi e dense la lotta per la vita è più accesa, e la divisione del lavoro ne è una soluzione attenuata.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Durkheim legge crisi e fallimenti come rotture parziali della solidarietà organica. I rapporti tra le funzioni non sono regolati, ed è lo stato che chiama anomia. Nella prefazione alla seconda edizione affida alle corporazioni il compito di formare le regole mancanti.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divisione del lavoro crea solidarietà solo se è spontanea. Le forme del terzo libro sono la mancanza di regole, le regole che reggono solo con la forza e l'attività insufficiente di ciascun lavoratore.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termine indica le società piccole e fatte di gruppi simili. La società industriale, nel suo schema, è semmai il terreno della solidarietà organica.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sanzione restitutiva ripristina i rapporti turbati ed è tipica del diritto civile e commerciale. Seconda domanda: quale ramo del diritto corrisponde alla solidarietà meccanica?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prefazione alla seconda edizione Durkheim propone i gruppi professionali, le corporazioni, come rimedio all'anomia.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Solidarietà meccanica e organica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Durkheim e la divisione del lavoro sociale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PARIGI, 1893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105709" y="1737208"/>
            <a:ext cx="300019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tiene unita una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società in cui ognuno fa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lavoro diverso?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SOMIGLIANZA ALL'ANOMIA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solidarietà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Coscienza comune e diritto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lavoro si divide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qualcosa si inceppa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ÉPINAL A PARIGI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Émile Durkheim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1858-1917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1887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Bordeaux, primi corsi di sociologia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1893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Esce La divisione del lavoro sociale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1902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Seconda edizione; va alla Sorbona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solidarietà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dove nasce ciascun legame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NELLA TAVOLA DEI CONTENUTI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Meccanica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LEGAME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persone si somigliano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Repressivo, penale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Organica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LEGAME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Funzioni diverse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Restitutivo, cooperativo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Dividere il lavoro rende ciascuno più dipendente dalla società.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Coscienza comune e diritto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Credenze condivise, pene e rimedi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CONDIZIONE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Estensione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spazio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Quanto occupa la coscienza comune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SECONDA CONDIZIONE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Intensità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forza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Quanto sono forti le credenze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TERZA CONDIZIONE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Precisione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forma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Quanto sono definite le credenze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PENE E RIMEDI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Repressivo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SANZIONE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 soffrire chi viola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RAMO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Diritto penale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Restitutivo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SANZIONE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Ripristina i rapporti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RAMO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Civile, commerciale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Durkheim, alle origini ogni diritto era repressivo.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lavoro si divide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risposta di Durkheim agli economisti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NASCONO E CRESCONO LE CITTÀ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20040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Darwin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si somiglia compete di più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Volume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società più grandi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Densità morale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contatti attivi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Specializzazione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meno concorrenza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qualcosa si inceppa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forme anormali del terzo libro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FALLIMENTI E CORPORAZIONI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+70%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fallimenti in Francia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dal 1845 al 1869, dato riportato da Durkheim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seconda edizione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prefazione propone i gruppi professionali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TERZO LIBRO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Anomia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Rapporti senza regole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Crisi, fallimenti, lavoro contro capitale.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Costrizione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Regole rette dalla forza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Classi e caste che generano conflitti.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Attività scarsa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Troppo poco da fare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capo esperto riporta l'ordine.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solidarietà meccanica non c'entra con le macchine.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Durkheim prende il nome dalla coesione dei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corpi inanimati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contrapposti ai corpi viventi.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fa, per Durkheim, una sanzione restitutiva?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Fa soffrire il colpevole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Rimette le cose com'erano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Esclude il colpevole dal gruppo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Quiz, flashcard e mappa nel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recaplica.com/it/storia/solidarieta-meccanica-e-organica/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Durkheim 1893 · Durkheim 1922 · Internet Encyclopedia of Philosophy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Solidarietà meccanica e organica: Durkheim e la divisione del lavoro sociale — Recap</dc:title>
  <dc:subject>PptxGenJS Presentation</dc:subject>
  <dc:creator>Recaplica</dc:creator>
  <cp:lastModifiedBy>Recaplica</cp:lastModifiedBy>
  <cp:revision>1</cp:revision>
  <dcterms:created xsi:type="dcterms:W3CDTF">2026-10-23T00:22:00Z</dcterms:created>
  <dcterms:modified xsi:type="dcterms:W3CDTF">2026-10-23T00:22:00Z</dcterms:modified>
</cp:coreProperties>
</file>