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seconda metà del V secolo a.C. ad Atene e in altre città greche compare un mestiere nuovo, l'insegnante che chiede un compenso. Il nome viene dal greco sophia, sapienza.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decisioni si prendevano in assemblea e i processi davanti a giurie popolari. Chi mirava a una carriera politica aveva bisogno di saper parlare, e per quella competenza pagava.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citano anche Prodico di Ceo, contemporaneo di Socrate, Antifonte e Trasimaco. Non erano una scuola, ma professionisti indipendenti.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Menone platonico Socrate afferma che Protagora guadagnò più di dieci scultori messi insieme, incluso Fidia. Le cifre vengono dalla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crescita della democrazia partecipativa, ad Atene più che altrove, alimentò la richiesta di abilità retorica. È il contesto che spiega perché l'offerta dei sofisti trovò terreno fertile.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Antifonte applicava la distinzione fra natura e convenzione al giusto. Callicle, personaggio platonico, sostiene che la morale convenzionale sia un freno inventato per i forti. Il Protagora del Grande Discorso difende invece una giustizia naturale.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giustizia Antifonte e il Protagora del Grande Discorso vanno in direzioni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ateniesi tendevano a contare Socrate fra i maestri a pagamento, ed è uno dei motivi per cui Platone insistette sulla differenza. Secondo l'Apologia platonica fu quel clima ostile a portare alla condanna di Socrate per empietà e corruzione dei giovani.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avverte che quel ritratto distorce in modo significativo la realtà storica ricostruibile.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 la retorica, la competenza più richiesta nei tribunali e nelle assemblee, anche se quasi tutti i sofisti dichiaravano di insegnare altre materie. Seconda domanda per la classe, chi difende la giustizia come naturale, Antifonte o Protagora?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enciclopedie filosofiche di riferimento concordano su un punto, il ritratto che conosciamo arriva filtrato dagli avversari.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sofisti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Insegnanti a pagamento nell'Atene del V secolo a.C.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ATENE, V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3360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saper parlare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RETORICA ALLA CATTIVA FAMA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Insegnanti itineranti a pagamento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 cerca oratori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Physis contro nomos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 all'attacco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Insegnanti itineranti a pagamento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mestiere nuovo nella Grecia del V secolo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 NELLA SECONDA METÀ DEL V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Protagora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Abdera, circa 490-420 a.C.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Prometteva una formazione alla vita privata e pubblica.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Gorgia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Leontini, dalla Sicilia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Offriva una tecnica di persuasione.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Ippia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Elide, sofista itinerante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vantò dei guadagni portati via dalla Sicilia.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SI PAGAVA UNA LEZIONE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dracma, la lezione sui nomi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paga di una giornata di un artigiano qualificato.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dracme, il corso di Prodico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Tariffe differenziate per la stessa materia.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mine, il vanto di Ippia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15.000 dracme, circa trent'anni di salario di un artigiano.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 cerca oratori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democrazia fa salire il prezzo della parola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PROPRIO ATENE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di retorica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per riuscire in politica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Democrazia partecipativa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Decisioni prese in assemblea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Assemblee e tribunali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chi convince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a pagamento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sofisti trovano clienti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Physis contro nomos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giusto nasce dalla natura o dagli uomini?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GIUSTIZIA SECONDO NATURA O SECONDO CONVENZIONE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ANTIFONTE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natura cerca l'utile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CALLICLE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forte spetta di più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Nomos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RESOCONTO PLATONICO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la città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DISCORSO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Giustizia da insegnare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 antiche registrano risposte opposte dentro lo stesso movimento.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sofisti non erano una scuola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Stanford Encyclopedia of Philosophy li descrive come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professionisti indipendenti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privi di organizzazione e di un corpo comune di dottrine.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 all'attacco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ritratto che ha deciso la loro fama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NELLE NUVOLE DI ARISTOFANE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2764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Socrate passò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di loro?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SOPHIA A SOFISMA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parola ha cambiato senso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l'influenza di Platone e di Aristotele indica nell'uso moderno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ragionamento fallace voluto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la ciarlataneria intellettuale.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materia stava al centro dell'insegnamento sofistico?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retorica, cioè l'arte del discorso persuasivo in pubblico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geometria applicata alla misurazione dei campi coltivati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medicina praticata nelle scuole dell'isola di Cos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prova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recaplica.com/it/storia/sofistica/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Sofisti: chi erano e cosa insegnavano nell'Atene del V secolo a.C. — Recap</dc:title>
  <dc:subject>PptxGenJS Presentation</dc:subject>
  <dc:creator>Recaplica</dc:creator>
  <cp:lastModifiedBy>Recaplica</cp:lastModifiedBy>
  <cp:revision>1</cp:revision>
  <dcterms:created xsi:type="dcterms:W3CDTF">2026-10-11T04:25:19Z</dcterms:created>
  <dcterms:modified xsi:type="dcterms:W3CDTF">2026-10-11T04:25:19Z</dcterms:modified>
</cp:coreProperties>
</file>