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Socrate non scrisse nulla: quello che sappiamo sul suo pensiero ci arriva soprattutto da Platone. Oggi vediamo il problema delle fonti, il metodo di ironia e maieutica, il processo del 399 a.C. e perché, nel Critone, scelse di non fuggire.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Socrate non scrisse mai nulla di proprio. Tutto ciò che sappiamo su di lui arriva da altri autori che lo hanno conosciuto o ne hanno raccolto il ricordo, soprattutto dal suo discepolo Platone.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Stanford Encyclopedia of Philosophy, le tre fonti antiche principali sono il commediografo Aristofane e i discepoli Senofonte e Platone, e offrono ritratti di Socrate non sempre conciliabili tra loro. Distinguere, dentro i dialoghi di Platone, quali idee fossero davvero di Socrate è quello che gli studiosi chiamano «problema socratico».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Socrate visse ad Atene dal 469 al 399 a.C. Nello stesso anno della morte fu processato e condannato: aveva 70 anni quando eseguì la sentenza bevendo la cicuta.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metodo di Socrate era un dialogo di domande e risposte, chiamato anche elenchos. Praticava l'ironia, dicendo di non sapere nulla di importante; nel Teeteto, Platone gli fa descrivere il proprio ruolo come quello di una levatrice delle idee, da cui il nome maieutica.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L'accusa fu messa per scritto dal poeta Meleto, con Anito e Licone: non credere negli dei della città e introdurne di nuovi. La giuria dichiarò Socrate colpevole; secondo la ricostruzione storica più diffusa i giudici erano 501 e il voto fu di 280 contro 221.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L'oracolo di Delfi disse, secondo il racconto, che nessuno era più sapiente di Socrate: non un elogio della sua cultura, ma una frase che Socrate stesso lesse come il riconoscimento dei limiti del sapere umano.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Critone, Socrate misura la fuga sul danno che avrebbe fatto ad Atene, non solo su quello subito da lui: evadere avrebbe colpito la città più di quanto la condanna avesse colpito lui. Aveva anche accettato, per tutta la vita, le leggi di Atene come un patto non scritto da onorare.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Socrate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metodo, il processo, la ricerca della verità</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SENZA UNA RIGA SCRITTA DA LUI</a:t>
            </a:r>
            <a:endParaRPr lang="en-US" sz="1300" dirty="0"/>
          </a:p>
        </p:txBody>
      </p:sp>
      <p:sp>
        <p:nvSpPr>
          <p:cNvPr id="3" name="Shape 1"/>
          <p:cNvSpPr/>
          <p:nvPr/>
        </p:nvSpPr>
        <p:spPr>
          <a:xfrm>
            <a:off x="4758639" y="2474824"/>
            <a:ext cx="142270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era davvero Socrate, se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non ha lasciato nulla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scritto?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problema delle fonti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metodo: ironia e maieutica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processo del 399 a.C.</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Critone e la scelta finale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SCRISSE DI LUI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Aristofane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commediografo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 offre un ritratto comico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Senofonte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discepolo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contributo minore rispetto a Platone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Platone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discepolo principale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fonte da cui arriva la maggior parte del racconto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Socrate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469 – 399 a.C.</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469 a.C.</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ad Atene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399 a.C.</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È processato per empietà</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399 a.C.</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70 anni, bevendo la cicuta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PROCEDEVA NEL DIALOGO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Ironia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mostrarsi ignorante</a:t>
            </a:r>
            <a:pPr indent="0" marL="0">
              <a:lnSpc>
                <a:spcPct val="120000"/>
              </a:lnSpc>
              <a:buNone/>
            </a:pPr>
            <a:r>
              <a:rPr lang="en-US" sz="1500" dirty="0">
                <a:solidFill>
                  <a:schemeClr val="tx2"/>
                </a:solidFill>
                <a:latin typeface="+mn-lt" pitchFamily="34" charset="0"/>
                <a:ea typeface="+mn-lt" pitchFamily="34" charset="-122"/>
                <a:cs typeface="+mn-lt" pitchFamily="34" charset="-120"/>
              </a:rPr>
              <a:t>: diceva di non sapere nulla di importante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Esame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metodo, elenchos</a:t>
            </a:r>
            <a:pPr indent="0" marL="0">
              <a:lnSpc>
                <a:spcPct val="120000"/>
              </a:lnSpc>
              <a:buNone/>
            </a:pPr>
            <a:r>
              <a:rPr lang="en-US" sz="1500" dirty="0">
                <a:solidFill>
                  <a:schemeClr val="tx2"/>
                </a:solidFill>
                <a:latin typeface="+mn-lt" pitchFamily="34" charset="0"/>
                <a:ea typeface="+mn-lt" pitchFamily="34" charset="-122"/>
                <a:cs typeface="+mn-lt" pitchFamily="34" charset="-120"/>
              </a:rPr>
              <a:t>: domande e risposte per esaminare a fondo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Levatrice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idee, maieutica</a:t>
            </a:r>
            <a:pPr indent="0" marL="0">
              <a:lnSpc>
                <a:spcPct val="120000"/>
              </a:lnSpc>
              <a:buNone/>
            </a:pPr>
            <a:r>
              <a:rPr lang="en-US" sz="1500" dirty="0">
                <a:solidFill>
                  <a:schemeClr val="tx2"/>
                </a:solidFill>
                <a:latin typeface="+mn-lt" pitchFamily="34" charset="0"/>
                <a:ea typeface="+mn-lt" pitchFamily="34" charset="-122"/>
                <a:cs typeface="+mn-lt" pitchFamily="34" charset="-120"/>
              </a:rPr>
              <a:t>: aiuta l'altro a far emergere un'idea da sé</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DALL'ACCUSA ALLA CONDANNA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L'accusa di Meleto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empietà</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processo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501 giudici, ricostruzione più diffusa</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condanna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morte, voto 280 contro 221</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L'oracolo non disse che Socrate sapeva tutto.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Rispose solo che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nessuno era più sapiente di lui</a:t>
            </a:r>
            <a:pPr indent="0" marL="0">
              <a:lnSpc>
                <a:spcPct val="125000"/>
              </a:lnSpc>
              <a:buNone/>
            </a:pPr>
            <a:r>
              <a:rPr lang="en-US" sz="1750" dirty="0">
                <a:solidFill>
                  <a:srgbClr val="D8D6CF"/>
                </a:solidFill>
                <a:latin typeface="+mn-lt" pitchFamily="34" charset="0"/>
                <a:ea typeface="+mn-lt" pitchFamily="34" charset="-122"/>
                <a:cs typeface="+mn-lt" pitchFamily="34" charset="-120"/>
              </a:rPr>
              <a:t>; Socrate stesso collegò quella risposta alla propria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consapevolezza di non sapere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FUGGIRE O RESTARE?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Fuga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TORTO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Danneggia Atene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PRINCIPIO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male per un male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Restare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L'ACCORDO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Rispettare le leggi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PRINCIPIO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 un torto per vendetta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 Critone, Socrate scelse di restare e di eseguire la condanna.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recaplica.com/it/storia/socrate-metodo-processo-verita/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Socrate: riassunto del metodo, del processo e della ricerca della verità — Recap</dc:title>
  <dc:subject>PptxGenJS Presentation</dc:subject>
  <dc:creator>Recaplica</dc:creator>
  <cp:lastModifiedBy>Recaplica</cp:lastModifiedBy>
  <cp:revision>1</cp:revision>
  <dcterms:created xsi:type="dcterms:W3CDTF">2026-10-11T04:25:18Z</dcterms:created>
  <dcterms:modified xsi:type="dcterms:W3CDTF">2026-10-11T04:25:18Z</dcterms:modified>
</cp:coreProperties>
</file>