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sociologia studia i fenomeni sociali. Le sue teorie danno risposte diverse a una domanda: quanto la società plasma le persone e quanto sono le persone a costruirla.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sceglie da solo la propria lingua: la trova già pronta, con le sue regole. Per Durkheim è un fatto sociale, un modo di agire, pensare e sentire che esiste fuori dal singolo e lo condiziona. Eppure esiste solo perché altre persone la parlano.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inventò la parola sociologia, e anche la parola altruismo. All'inizio chiamava la nuova scienza fisica sociale, la divideva in statica e dinamica e la metteva per ultima tra le scienze, con il compito di coordinare tutto il sapere. Ai suoi tempi molti ritenevano i fenomeni sociali troppo complessi per una scienza.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questi libri Durkheim fonda, o rifonda, la sociologia come scienza empirica che tiene insieme teoria e dati. Nel Suicidio usa le statistiche dell'epoca: la probabilità del gesto cresce quando una persona è meno integrata nelle sue reti di rapporti, anche se le cause sociali non esauriscono il singolo caso.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Weber un fenomeno sociale si spiega risalendo alle azioni dei singoli e ai loro motivi. Il Verstehen diventa conoscenza valida quando i significati vengono spiegati anche come cause, come mezzi per un fine. Mead mostra che il Sé nasce nell'interazione sociale, soprattutto attraverso il linguaggio; Blumer, suo allievo, dà il nome alla scuola.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parte dall'azione, con Weber, vede le persone scegliere tra più strade e produrre la struttura con quello che fanno: le istituzioni sono azioni sedimentate nel tempo, che altre azioni possono cambiare. Nella ricerca sul campo i due approcci si usano spesso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Marx il conflitto tra classi muove il cambiamento sociale. Per Weber le classi sono una delle strutture intorno a cui si organizzano interessi contrapposti, e nemmeno la principale. Dahrendorf critica Marx per aver fondato le classi solo sulla proprietà; per Simmel e Coser il conflitto rafforza anche la coesione dentro i gruppi in lotta.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Parsons vede la società come un sistema integrato, fatto di ruoli, di strutture e di funzioni. Merton aggiunge le funzioni latenti e le disfunzioni: l'omertà è utile alla mafia e danneggia la giustizia. Per C. Wright Mills il funzionalismo pecca di astrattezza e formalismo; altri critici gli rimproverano di spiegare poco il cambiamento, i conflitti e il dominio.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le fonti, il confronto tra le prospettive,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grandi teorie e la domanda che le divide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PENSARCI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25111" y="2106016"/>
            <a:ext cx="17602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scelto la lingua in cui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hai imparato a parlare?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COMTE A BLUMER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dà il nome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e i fatti sociali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senso dell'agire, da Weber a Mead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Conflitto e funzioni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PADRE DEL POSITIVISMO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Auguste Comte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1798-1857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 la legge dei tre stadi e la classificazione delle scienze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Corso di filosofia positiva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Corso si chiude al sesto volume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Sistema di politica positiva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PUBBLICATI A BORDEAUX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divisione del lavoro sociale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Solidarietà meccanica e organica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del metodo sociologico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fatto sociale si spiega con altri fatti sociali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Cause sociali dietro un gesto individuale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RAGIONI DI CHI AGISCE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Max Weber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tipi di agire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Capire il senso che chi agisce dà alla propria 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H. Mead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Sé nasce negli scambi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l'Io e il Me, poi l'altro generalizzato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Herbert Blumer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 il nome nel 1937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Agiamo verso le cose secondo il loro significato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la sociologia decide tutto la società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teorie si escludono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se portate all'estremo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Anche per chi parte dalla struttura l'individuo sceglie, in margini stretti.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1848 AL 1957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Manifesto di Marx ed Engels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Coser, il conflitto crea legami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Dahrendorf, oltre la proprietà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SISTEMA INTEGRATO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Parsons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dell'azione sociale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LATENTI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Merton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Effetti che nessuno aveva cercato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Troppo astratto e formalista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recaplica.com/it/storia/sociologia/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Internet Encyclopedia of Philosophy · U.S. Bureau of Labor Statistics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Sociologia: cos'è e quali sono le principali teorie — Recap</dc:title>
  <dc:subject>PptxGenJS Presentation</dc:subject>
  <dc:creator>Recaplica</dc:creator>
  <cp:lastModifiedBy>Recaplica</cp:lastModifiedBy>
  <cp:revision>1</cp:revision>
  <dcterms:created xsi:type="dcterms:W3CDTF">2026-10-22T11:04:36Z</dcterms:created>
  <dcterms:modified xsi:type="dcterms:W3CDTF">2026-10-22T11:04:36Z</dcterms:modified>
</cp:coreProperties>
</file>