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sistema di Tolomeo la Terra sta al centro del cosmo. Copernico la spostò, e nel Cinquecento e nel Seicento la scelta tra i due sistemi non fu ovvia: ci sono di mezzo Tycho Brahe, Keplero e Galileo.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a tutti. Spostare la Terra metteva in questione la fisica di Aristotele, in cui gli elementi tendevano alla Terra. Tycho Brahe cercò la parallasse prevista dal modello copernicano e non ne rilevò nessuna, e non poté adottare il sistema copernicano.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dai cerchi di Tolomeo, si passa a Copernico, poi al compromesso di Tycho e infine a Keplero e Galileo.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Tolomeo usava eccentrico, epiciclo ed equante per scomporre i moti dei pianeti in componenti circolari. L'equante contraddiceva il principio del moto circolare perfetto e infastidiva molti pensatori. Copernico, nel libro primo del De revolutionibus, sostiene che i moti dei corpi celesti devono essere circolari e uniformi.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Spostare la Terra metteva in questione la fisica di Aristotele, per cui la Terra era il centro verso cui tendevano gli elementi fisici. Tycho non poté adottare il sistema copernicano e propose un compromesso, con la Terra ferma al centro e con la Luna in orbita.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Tycho fu il più grande osservatore astronomico prima dell'invenzione del telescopio. Nel 1838 Bessel annunciò la distanza di 61 Cygni ricavata dalla parallasse.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due leggi di Keplero uscirono nell'Astronomia nova nel 1609, e in quell'opera Keplero usa largamente le osservazioni di Tycho. Nel 1610 Galileo vide anche che Venere mostra le fasi. Seguendo le macchie solari risultò che il Sole ruota su un 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1616 il procedimento si chiuse con l'ammonizione del cardinale Bellarmino a non difendere né sostenere la dottrina copernicana. Nel 1633 Galileo fu dichiarato colpevole di forte sospetto di eresia, dovette recitare e firmare un'abiura, e la condanna al carcere formale fu commutata in arresti domiciliari.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sistema di Tycho la Terra, con la Luna in orbita, sta ferma al centro dell'Universo, mentre gli altri pianeti girano attorno al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il Galileo Project della Rice University, la Stanford Encyclopedia of Philosophy e MacTutor.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cosmo di Tolomeo a quello di Copernico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Tycho, Keplero, Galileo e una scelta tutt'altro che ovvia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CINQUECENTO E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5704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Spostare la Terra bastava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convincere?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TOLOMEO A GALILEO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cosmo di Tolomeo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 sposta la Terra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e la parallasse mancata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Ellissi, satelliti e processo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cosmo di Tolomeo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Terra al centro, con eccentrico, epiciclo ed equante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TOLOMEO E COPERNICO: LE DIFFERENZE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Tolomeo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del cosmo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EQUANTE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il cerchio perfetto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muove attorno al Sole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Circolari e uniformi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Copernico il Sole prende il posto della Terra al centro.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 sposta la Terra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mossa che toccava la fisica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ARISTOTELE, COPERNICO E TYCHO DI FRONTE ALLA TERRA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Terra come meta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sua fisica gli elementi tendono verso la Terra.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Terra in moto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 celesti circolari e uniformi, Terra spostata.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Terra resta ferma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Pianeti attorno al Sole, Sole attorno alla Terra.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e la parallasse mancata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grande osservatore senza telescopio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BRAHE, 1546-1601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cercò la parallasse e non ne trovò nessuna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modello copernicano uno spostamento di parallasse si dovrebbe osservare. Tycho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lo rilevò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pur provandoci.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Ellissi, satelliti e processo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1609 al 1633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1609 E IL 1838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Astronomia nova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legge di Keplero: l'orbita è un'ellisse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 di Giove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Annunciati da Galileo nel 1610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Bessel e 61 Cygni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Distanza ricavata dalla parallasse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GALILEO, DAL TELESCOPIO ALL'ABIURA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 di Giove, fasi di Venere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Ammonizione di Bellarmino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Abiura e arresti domiciliari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propose Tycho Brahe come compromesso?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Sole sta fermo e la Terra gira attorno alla Luna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Terra sta ferma, i pianeti girano attorno al Sole e il Sole attorno alla Terra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Tutti i pianeti, Terra compresa, girano attorno al Sole su orbite ellittiche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completo, con quiz, flashcard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recaplica.com/it/storia/sistema-geocentrico-ed-eliocentrico/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 University · Stanford Encyclopedia of Philosophy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geocentrico ed eliocentrico: da Tolomeo a Galileo — Recap</dc:title>
  <dc:subject>PptxGenJS Presentation</dc:subject>
  <dc:creator>Recaplica</dc:creator>
  <cp:lastModifiedBy>Recaplica</cp:lastModifiedBy>
  <cp:revision>1</cp:revision>
  <dcterms:created xsi:type="dcterms:W3CDTF">2026-10-24T01:39:03Z</dcterms:created>
  <dcterms:modified xsi:type="dcterms:W3CDTF">2026-10-24T01:39:03Z</dcterms:modified>
</cp:coreProperties>
</file>