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psicanalisi non nasce da un'intuizione isolata di Freud: nasce da un caso clinico, quello di Anna O., e dal metodo che Josef Breuer elabora per trattarlo.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che Breuer si pone con Anna O., alla fine del 1880: sintomi fisici senza una causa organica, che cambiano parlandone sotto ipnosi.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di questo Recap, dalla formazione di Freud alla rottura con Jung.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lavora in stretta collaborazione con Josef Breuer fin dai primi anni della sua carriera, elaborando insieme a lui le prime teorie della psicanalisi.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Anna O. chiama il metodo anche, scherzosamente, "chimney sweeping". Il suo vero nome resta nascosto per oltre settant'anni, fino alla biografia di Freud scritta da Ernest Jones.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episodi più citati del caso: un sintomo fisico, legato a un ricordo specifico, che si attenua quando il ricordo viene raccontato.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sostiene che anche il comportamento apparentemente irrazionale vada trattato come qualcosa di cui si può cercare una causa, invece di liquidarlo come insensato.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è inizialmente incoraggiato dall'adesione di seguaci come Adler e Jung, e si dice deluso quando entrambi fondano poi scuole di pensiero rivali.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un congresso a Monaco nel 1913, Freud e Jung hanno ormai pochi contatti. La maggior parte dei collaboratori che si separano da Freud lo fa per un dissenso sul tema della sessualità.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Jung non considera la sessualità l'unica fonte della libido, anche se non è l'unico motivo del distacco. Seconda domanda per la classe: perché Studi sull'isteria porta la firma di entrambi, Freud e Breuer, se il trattamento fu di Breuer?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congedo del mazzo, con le fonti principali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Sigmund Freud e la nascita della psicanalisi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Breuer e Anna O. all'inconscio e alle libere associazioni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FINE DEL XIX SECOLO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219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braccio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paralizzato si scioglie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parlandone?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FORMAZIONE DI FREUD ALLA ROTTURA CON JUNG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studi a Breuer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di Anna O.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la psicanalisi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L'incontro con Jung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studi a Breuer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Vienna, dal 1873 al 1881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1856-1939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Sigmund Freud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1856-1939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 medicina, a Vienna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medicina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di Anna O.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Breuer, dal 1880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MALATTIA ALLA TALKING CURE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sintomi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tosse nervosa, strabismo, paralisi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talking cure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dato da Anna O. stessa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Bertha Pappenheim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vero nome, svelato solo nel 1953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SPIEGARE UN SINTOMO SOTTO IPNOSI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sintomo si sciolse parlandone sotto ipnosi.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rifiuto di bere liquidi di Anna O. fu ricondotto,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stato ipnotico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 disgusto provato alla vista del cane della sua governante bere da un bicchiere.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la psicanalisi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 sull'isteria, 1895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METODO DI BREUER ALLA TEORIA DI FREUD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Studi sull'isteria, scritto con Breuer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Sogni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logica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delle libere associazioni, per Freud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Inconscio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da cercare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comportamento irrazionale ha una causa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L'incontro con Jung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1906 al 1913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CIRCONDA FREUD NEI PRIMI 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Josef Breuer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 più anziano di Freud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 il suo metodo a Freud nel 1882 e nel 1883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Gustav Jung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psichiatra svizzero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una raccolta di saggi di Freud nel 1906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Alfred Adler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primi seguaci di Freud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in seguito una scuola di pensiero rivale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DISSENSO SULLA LIBIDO, DAL 1912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Freud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LIBIDO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sessuale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RELIGIOSITÀ E OCCULTO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ricondotte alla libido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LIBIDO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psichica generale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RELIGIOSITÀ E OCCULTO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prendere sul serio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dissenso sulla libido cresce già nel 1912, un anno prima della rottura.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MONACO, 1913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pesa di più nella rottura tra Freud e Jung, nel 1913?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dissenso sul ruolo della sessualità nella libido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litigio su chi fosse il vero fondatore della psicanalisi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pubblicazione di libri concorrenti sugli stessi casi clinici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ANDARE OLTRE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Freud e la nascita della psicanalisi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recaplica.com/it/storia/sigmund-freud-nascita-psicanalisi/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Encyclopedia.com · Psyche/Aeon · Freud Museum London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Sigmund Freud e la nascita della psicanalisi — Recap</dc:title>
  <dc:subject>PptxGenJS Presentation</dc:subject>
  <dc:creator>Recaplica</dc:creator>
  <cp:lastModifiedBy>Recaplica</cp:lastModifiedBy>
  <cp:revision>1</cp:revision>
  <dcterms:created xsi:type="dcterms:W3CDTF">2026-10-16T03:11:19Z</dcterms:created>
  <dcterms:modified xsi:type="dcterms:W3CDTF">2026-10-16T03:11:19Z</dcterms:modified>
</cp:coreProperties>
</file>