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Parerga e Paralipomena è l'ultima opera di Arthur Schopenhauer, pubblicata nel 1851.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titolo greco Parerga e Paralipomena indica, alla lettera, lavori accessori e note lasciate ai margini. Eppure fu proprio questo libro, pensato come un contorno, a portare a Schopenhauer il primo riconoscimento pubblico.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Schopenhauer visse gli ultimi anni, fino alla morte nel 1860, godendo di una notorietà arrivata tardi e a fatica.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volume, Parerga, raccoglie sei saggi estesi pensati come approfondimenti del pensiero di Schopenhauer; il secondo, Paralipomena, raggruppa elaborazioni più brevi in 31 sottosezioni.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fama arrivò a Schopenhauer tardi e per una via che lui stesso non si aspettava.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Schopenhauer apre gli Aforismi sulla saggezza della vita dividendo i beni umani in queste tre categorie, e la prima, per lui, pesa più delle altre due nel determinare la felicità.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intellettuale ricca, scrive Schopenhauer, basta a tenere buona compagnia anche in piena solitudine: senza quelle risorse, la stessa solitudine diventa noia. Il traduttore T. B. Saunders riassume così la regola di fondo: a contare è la personalità di chi gode dei beni esterni, più del possesso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nove decimi: per Schopenhauer sacrificare la salute per qualsiasi altra forma di felicità è la follia più grande. Seconda domanda per la classe, quali sono le tre categorie di beni umani che aprono gli Aforismi sulla saggezza della vita?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Ripassa Punti Chiave, Quiz e FAQ sul sito per fissare i concetti.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Parerga e Paralipomena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aforismi di Schopenhauer sulla saggezza della vita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1851, UN'OPERA MINORE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2106016"/>
            <a:ext cx="45514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un'opera minore rese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celebre Schopenhauer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1851 AL 1860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nata come appendice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fama arrivata tardi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categorie di beni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pendolo tra dolore e noia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1788-1860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Arthur Schopenhauer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1788-1860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Parerga e Paralipomena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il riconoscimento filosofico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Muore, ormai celebre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PARERGA, POI PARALIPOMENA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saggi estesi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primo volume, Parerga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sottosezioni brevi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secondo volume, Paralipomena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RECENSITO DA JOHN OXENFORD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 il libro più marginale a renderlo celebre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Nelle intenzioni di Schopenhauer, Parerga e Paralipomena era un contorno. Fu invece la recensione di John Oxenford, tradotta in tedesco, a renderlo celebre quasi da un giorno all'altro, dopo decenni di scarsa attenzione.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CATEGORIA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uno è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Interiorità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Personalità, salute, intelletto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SECONDA CATEGORIA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uno ha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Patrimonio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denaro e i beni posseduti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TERZA CATEGORIA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è visti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sociale, agli occhi altrui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DOLORE, POI NOIA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dolore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desiderio insoddisfatto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manca ciò che si vuole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desiderio già soddisfatto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resta nulla da perseguire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questi due estremi oscilla, per Schopenhauer, la vita umana.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CONTA LA SALUTE?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quota della felicità Schopenhauer attribuisce alla sola salute?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terzo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metà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Nove decimi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recaplica.com/it/storia/schopenhauer-parerga-e-paralipomena/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IEP · SEP · Wikipedia · The Wisdom of Life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Parerga e Paralipomena di Schopenhauer: gli aforismi sulla saggezza della vita — Recap</dc:title>
  <dc:subject>PptxGenJS Presentation</dc:subject>
  <dc:creator>Recaplica</dc:creator>
  <cp:lastModifiedBy>Recaplica</cp:lastModifiedBy>
  <cp:revision>1</cp:revision>
  <dcterms:created xsi:type="dcterms:W3CDTF">2026-10-14T03:15:13Z</dcterms:created>
  <dcterms:modified xsi:type="dcterms:W3CDTF">2026-10-14T03:15:13Z</dcterms:modified>
</cp:coreProperties>
</file>