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Parerga e Paralipomena è l'ultima opera di Arthur Schopenhauer, pubblicata nel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greco Parerga e Paralipomena indica, alla lettera, lavori accessori e note lasciate ai margini. Eppure fu proprio questo libro, pensato come un contorno, a portare a Schopenhauer il primo riconoscimento pubblico.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visse gli ultimi anni, fino alla morte nel 1860, godendo di una notorietà arrivata tardi e a fatica.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volume, Parerga, raccoglie sei saggi estesi pensati come approfondimenti del pensiero di Schopenhauer; il secondo, Paralipomena, raggruppa elaborazioni più brevi in 31 sottosezioni.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L'editore berlinese Hayn accettò di pubblicare il libro solo dopo le insistenze del discepolo Julius Frauenstädt. Nel giro di un paio d'anni, verso il 1853, la recensione di John Oxenford sulla Westminster Review portò il riconoscimento filosofico a lungo atteso.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fama arrivò a Schopenhauer tardi e per una via che lui stesso non si aspettava.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apre gli Aforismi sulla saggezza della vita dividendo i beni umani in queste tre categorie, e la prima, per lui, pesa più delle altre due nel determinare la felicità.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Sacrificare la salute per qualsiasi altra forma di felicità, denaro, carriera o piacere, è per Schopenhauer la follia più grande.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vita intellettuale ricca, scrive Schopenhauer, basta a tenere buona compagnia anche in piena solitudine: senza quelle risorse, la stessa solitudine diventa noia. Il traduttore T. B. Saunders riassume così la regola di fondo: a contare è la personalità di chi gode dei beni esterni, più del possesso in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nove decimi: per Schopenhauer sacrificare la salute per qualsiasi altra forma di felicità è la follia più grande. Seconda domanda per la classe, quali sono le tre categorie di beni umani che aprono gli Aforismi sulla saggezza della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Ripassa Punti Chiave, Quiz e FAQ sul sito per fissare i concetti.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Parerga e Paralipomena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Gli aforismi di Schopenhauer sulla saggezza della vita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1851, UN'OPERA MINORE</a:t>
            </a:r>
            <a:endParaRPr lang="en-US" sz="1300" dirty="0"/>
          </a:p>
        </p:txBody>
      </p:sp>
      <p:sp>
        <p:nvSpPr>
          <p:cNvPr id="3" name="Shape 1"/>
          <p:cNvSpPr/>
          <p:nvPr/>
        </p:nvSpPr>
        <p:spPr>
          <a:xfrm>
            <a:off x="2206041" y="2106016"/>
            <a:ext cx="45514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un'opera minore rese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celebre Schopenhauer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1851 AL 1860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Un'opera nata come appendice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fama arrivata tardi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categorie di beni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pendolo tra dolore e noia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Un'opera nata come appendice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Nel 1851, l'ultimo libro di Schopenhauer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1788-1860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Arthur Schopenhauer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1788-1860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1851</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Parerga e Paralipomena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Arriva il riconoscimento filosofico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ormai celebre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PARERGA, POI PARALIPOMENA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saggi estesi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volume, Parerga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sottosezioni brevi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secondo volume, Paralipomena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fama arrivata tardi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recensione cambia tutto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DALL'INDIFFERENZA ALLA FAMA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pubblicazione, quasi ignorata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recensione di Oxenford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muore, ormai celebre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RECENSITO DA JOHN OXENFORD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Fu il libro più marginale a renderlo celebre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Nelle intenzioni di Schopenhauer, Parerga e Paralipomena era un contorno. Fu invece la recensione di John Oxenford, tradotta in tedesco, a renderlo celebre quasi da un giorno all'altro, dopo decenni di scarsa attenzione.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Tre categorie di beni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conta davvero per la felicità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PRIMA CATEGORIA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Ciò che uno è</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Interiorità</a:t>
            </a:r>
            <a:endParaRPr lang="en-US" sz="3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Personalità, salute, intelletto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SECONDA CATEGORIA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Ciò che uno ha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Patrimonio</a:t>
            </a:r>
            <a:endParaRPr lang="en-US" sz="3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denaro e i beni posseduti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TERZA CATEGORIA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Come si è visti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Fama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Posizione sociale, agli occhi altrui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9/10, PER SCHOPENHAUER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felicità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Schopenhauer, dipende dalla sola salute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 la tiratura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primo volume, secondo Wikipedia e l'edizione Cambridge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Il pendolo tra dolore e noia</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Dove si colloca, per Schopenhauer, la felicità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DOLORE, POI NOIA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dolore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desiderio insoddisfatto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manca ciò che si vuole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noia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desiderio già soddisfatto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resta nulla da perseguire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Tra questi due estremi oscilla, per Schopenhauer, la vita umana.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QUANTO CONTA LA SALUTE?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quota della felicità Schopenhauer attribuisce alla sola salute?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 terzo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metà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Nove decimi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Scopri di più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recaplica.com/it/storia/schopenhauer-parerga-e-paralipomena/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SEP · Wikipedia · The Wisdom of Life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Parerga e Paralipomena di Schopenhauer: gli aforismi sulla saggezza della vita — Recap</dc:title>
  <dc:subject>PptxGenJS Presentation</dc:subject>
  <dc:creator>Recaplica</dc:creator>
  <cp:lastModifiedBy>Recaplica</cp:lastModifiedBy>
  <cp:revision>1</cp:revision>
  <dcterms:created xsi:type="dcterms:W3CDTF">2026-10-14T03:15:13Z</dcterms:created>
  <dcterms:modified xsi:type="dcterms:W3CDTF">2026-10-14T03:15:13Z</dcterms:modified>
</cp:coreProperties>
</file>