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trattatello di Arthur Schopenhauer, rimasto incompiuto, pubblicato solo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Schopenhauer sì, ed è esattamente il tema del trattatello: la dialettica eristica è l'arte di disputare in modo da avere la meglio, indipendentemente dal fatto di avere ragione o torto nel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oltre un secolo si è letta solo la versione di Frauenstädt del 1864; il testo tedesco filologicamente affidabile arriva solo dopo il 1966, a cura di Arthur Hübscher.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dettaglio che spiazza: l'autore del catalogo più cinico sulla disputa non volle darlo alle stampe, perché insegnare a vincere per fas et nefas, con ogni mezzo lecito o illecito, lo disgustava.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apre l'opera osservando che i filosofi si sono occupati a lungo delle regole della logica ma hanno trascurato quest'arte più oscura, la dialettica della disputa.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38 stratagemmi elencati da Schopenhauer; la voce italiana ne descrive anche le contromosse, pensate per chi li riconosce in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stratagemma numero 23 su 38 descrive questa tecnica: provocare l'avversario con la contraddizione finché, irritato, esagera la propria affermazione fino a renderla attaccabile.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lo presenta come l'estrema risorsa di chi non ha più argomenti: quando le ragioni finiscono, resta colpire la persona invece della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dati per fissare l'opera: 38 stratagemmi tramandati (nel manoscritto Schopenhauer ne cita circa quaranta, la lista restò incompiuta) e il 1864 come anno della prima edizione, quattro anni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I 36 Stratagemmi appartengono alla tradizione cinese di tattiche militari e politiche; il trattatello di Schopenhauer nasce in Germania un secolo dopo e riguarda le dispute verbali. Seconda domanda per la classe: perché un autore scriva un catalogo di trucchi retorici e poi rifiuti di pubblicarlo.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anche la filosofia di Schopenhauer nel suo complesso, a partire dal sistema del Mondo come volontà e rappresentazione.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stratagemmi di Schopenhauer per vincere una disputa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670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vincere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discussione senza avere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ALLA DISPUTA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manoscritto rimasto nel cassetto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 contro dialettica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stratagemmi, da vicino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che l'autore rifiutò di firmare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manoscritto nel cassetto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 pagine scritte verso il 1830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1830 - 1864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Schopenhauer compone il manoscritto, 46 pagine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senza aver pubblicato il testo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Frauenstädt lo pubblica tra le carte postume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Hübscher ne cura l'edizione critica definitiva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PUBBLICATA QUATTRO ANNI DOPO LA MORTE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Schopenhauer scrisse il trattatello e poi rifiutò di pubblicarlo.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voce tedesca racconta che lo scopo esclusivamente agonistico della disputa, vincere a prescindere dalla verità, disgustava Schopenhauer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 contro dialettica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distinzione dimenticata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OBIETTIVI OPPOSTI, VERITÀ O VITTORIA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deduzioni corrette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verità del ragionamento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Dialettica eristica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vincere la disputa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avere la meglio, a prescindere dal merito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della logica sono note da secoli, quelle della disputa quasi mai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stratagemmi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 tecniche, con le loro contromosse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STRATAGEMMI ELENCATI NEL TRATTATELLO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Ampliamento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Estendere la tesi avversaria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Allargare l'affermazione dell'altro per renderla più facile da attaccare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Occultamento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Nascondere le premesse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 accettare una per una le premesse che portano alla conclusione voluta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Mutatio controversiae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Cambiare argomento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Deviare la disputa non appena si rischia di perdere nel merito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23 IN 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Contraddire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Si contraddice ogni affermazione dell'avversario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Irritare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L'avversario, irritato, esagera la propria tesi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Attaccare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La tesi esagerata diventa facile da smontare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L'ULTIMA RISORSA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sta per perdere, resta l'offesa personale.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stratagemma numero 38, l'ultimo della lista, è il ricorso a offese personali quando l'avversario sta vincendo la disputa nel merito: la voce italiana lo chiama Argumentum ad personam.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va confusa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libro, un'altra tradizione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CIFRE DEL TRATTATELLO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stratagemmi elencati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relativa contromossa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postuma, a cura di Frauenstädt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di ottenere ragione è lo stesso libro dei 36 Stratagemmi cinesi?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stesso autore con due titoli diversi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sono due opere di tradizioni diverse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Schopenhauer tradusse il testo cinese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recaplica.com/it/storia/schopenhauer-l-arte-di-ottenere-ragione/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EN · Wikisource · Wikipedia DE · Wikipedia 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L'arte di ottenere ragione: gli stratagemmi di Schopenhauer — Recap</dc:title>
  <dc:subject>PptxGenJS Presentation</dc:subject>
  <dc:creator>Recaplica</dc:creator>
  <cp:lastModifiedBy>Recaplica</cp:lastModifiedBy>
  <cp:revision>1</cp:revision>
  <dcterms:created xsi:type="dcterms:W3CDTF">2026-10-14T02:42:00Z</dcterms:created>
  <dcterms:modified xsi:type="dcterms:W3CDTF">2026-10-14T02:42:00Z</dcterms:modified>
</cp:coreProperties>
</file>