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Arthur Schopenhauer, filosofo tedesco, nacque nel 1788 a Danzica e morì nel 1860 a Francoforte. La sua opera maggiore è Il mondo come volontà e rappresentazione.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domanda da cui parte Schopenhauer. Kant aveva separato i fenomeni dalla cosa in sé. Schopenhauer risponde che la cosa in sé è la volontà, la natura più intima del mondo intero.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Studiò a Gottinga e a Berlino e tentò senza riuscirvi di costruirsi una carriera di docente universitario a Berlino. Il padre era un ricco commerciante, la madre divenne poi una romanziera di successo popolare.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rappresentazione è il mondo descritto da Kant, le cose così come ci appaiono. La volontà è l'aspetto interno delle cose, unitario, che Schopenhauer identifica con la cosa in sé kantiana.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pessimismo deriva da questa descrizione del mondo. Per Schopenhauer la vita di ogni giorno è sofferenza, e l'unica volontà si lacera attraverso la molteplicità degli individui.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L'esperienza estetica offre una tregua dal ciclo di desiderio e sofferenza. La massima morale di Schopenhauer è non fare male a nessuno e aiutare gli altri quanto si può. Nell'ascesi colloca la salvezza.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trattazione del carattere intelligibile è stata letta in relazione con l'invito di Nietzsche a diventare ciò che si è.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volontà è la natura più intima del mondo, una spinta che nessuna coscienza guida e che non ha meta. Seconda domanda, perché Schopenhauer dice che il mondo è a un tempo volontà e rappresentazione?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pagina ci sono la mappa concettuale, le flashcard e le fonti complete.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Schopenhauer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volontà, il pessimismo e le vie d'uscita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DICEMBRE 1818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74084" y="2106016"/>
            <a:ext cx="15177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c'è sotto le cose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vediamo?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1788 ALL'EREDITÀ SU NIETZSCHE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Danzica a Francoforte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Volontà e rappresentazione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Arte, compassione, ascesi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Danzica a Francoforte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 fuori dall'università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NEL 1788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Arthur Schopenhauer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1788-1860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Danzica, città oggi polacca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stampa l'opera maggiore, che non trova pubblico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1833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stabilisce a Francoforte sul Meno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il 21 settembre, a Francoforte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Volontà e rappresentazione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facce di uno stesso mondo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COSA IN SÉ E I FENOMENI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Rappresentazione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mondo dei fenomeni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COM'È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molteplice e descrivibile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Volontà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cosa in sé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COM'È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unitaria e cieca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Schopenhauer il mondo è a un tempo volontà e rappresentazione.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SCHOPENHAUER È PESSIMISTA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non ha un piano né uno scopo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fondo delle cose è uno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sforzo infinito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un impulso cieco, e l'esistenza resta in tensione,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una direzione precisa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Arte, compassione, ascesi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placa la volontà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IDEE DI PLATONE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via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dimentica la propria individualità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DELLA MORALE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Compassione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via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sofferenze del mondo come proprie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RINUNCIA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Ascesi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via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negazione della volontà di vivere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ha letto Schopenhauer e come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KANT, PLATONE, NIETZSCHE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Immanuel Kant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lui viene la cosa in sé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Schopenhauer identifica la cosa in sé kantiana con la volontà.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Idee che l'arte comunica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Schopenhauer l'arte arriva fino alle Idee di Platone.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Nietzsche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lettore più celebre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Subordinò la scienza all'arte e fu segnato dalla negazione della volontà.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la volontà per Schopenhauer?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Una spinta che attraversa la natura senza meta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capacità di scegliere consapevolmente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desiderio di conoscere le leggi del mondo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SU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recaplica.com/it/storia/schopenhauer-il-mondo-come-volonta-e-rappresentazione/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Schopenhauer: chi era e cosa pensava, dalla volontà al pessimismo — Recap</dc:title>
  <dc:subject>PptxGenJS Presentation</dc:subject>
  <dc:creator>Recaplica</dc:creator>
  <cp:lastModifiedBy>Recaplica</cp:lastModifiedBy>
  <cp:revision>1</cp:revision>
  <dcterms:created xsi:type="dcterms:W3CDTF">2026-10-14T02:26:49Z</dcterms:created>
  <dcterms:modified xsi:type="dcterms:W3CDTF">2026-10-14T02:26:49Z</dcterms:modified>
</cp:coreProperties>
</file>