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Agostino d'Ippona è vissuto dal 354 al 430: filosofo, vescovo, autore delle Confessioni e della Città di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Figlio di Patricio, romano pagano, e Monica, probabilmente berbera e cristiana, Agostino studiò grammatica e retorica a Madaura e Cartagine.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Agostino studiò grammatica e retorica a Madaura e Cartagine, eccellendo nello studio di opere latine come l'Eneide di Virgilio.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L'episodio avvenne a Milano, insieme all'amico Alipio. Nello stesso anno Agostino aveva letto anche alcuni trattati di Plotino, tradotti da Mario Vittorino, che influenzarono il suo pensiero.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Città di Dio contrappone chi ama Dio sopra ogni cosa a chi è unito nell'amore di sé, dopo il sacco di Roma del 410 a opera di Alarico 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Agostino accolse la tesi neoplatonica di Plotino: il male non ha sostanza propria, è privazione o corruzione del bene. Il peccato è la volontà di perseguire ingiustamente qualcosa.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 tre temi - libertà, grazia, fede - restano al centro del pensiero agostiniano e della sua ricezione medievale.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Agostino è spesso considerato il primo filosofo medievale, per l'importanza della sua opera nella tradizione filosofica del Medioevo.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l'origine berbera di Agostino e il falso mito sulla sua etnia.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Sant'Agostino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Tagaste a Ippona, tra filosofia e fede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VISSUTO A TAGASTE, NEL IV SECOLO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Agostino d'Ippona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354-430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Tagaste, in Numidia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converte al cristianesimo a Milano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vescovo di Ippona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durante l'assedio dei Vandali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NORDAFRICA A IPPONA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della formazione e del manicheismo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conversione a Milano, nel 386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vescovo di Ippona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e il pensiero filosofico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372 AL 386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convivenza con una donna mai nominata nelle Confessioni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cui nacque il figlio Adeodato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come uditore del manicheismo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della conversione al cristianesimo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GIARDINO, 386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Tolle lege, prendi e leggi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ritornello infantile spinse Agostino ad aprire la Lettera ai Romani: fu l'inizio della sua conversione al cristianesimo ascetico.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CONFESSIONI E CITTÀ DI DIO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Confessioni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autobiografia filosofica in tredici libri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raccontare il percorso verso la fede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Città di Dio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in più libri, scritta tra il 413 e il 426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rispondere a chi accusava il cristianesimo dopo il sacco di Roma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opere nate da esigenze diverse, oggi pilastri della filosofia occidentale.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IL NEOPLATONISMO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755955" y="2843632"/>
            <a:ext cx="23212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male è una forza,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l'assenza di qualcosa?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LIBERTÀ, GRAZIA, FEDE E RAGIONE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Libero arbitrio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scelte volontarie sono imputabili a chi le compie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fondamento della responsabilità morale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Grazia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l'uomo dipende radicalmente dalla grazia divina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peccato originale rende incapace di non peccare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 e ragione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fides quaerens intellectum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fede precede nel tempo, la ragione la approfondisce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UN'EREDITÀ LUNGA SECOLI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prima del cogito di Cartesio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anticipati da un argomento di Agostino sull'errore e l'esistenza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filosofi medievali che ripresero i suoi argomenti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Anselmo d'Aosta e Tommaso d'Aquino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Sant'Agostino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recaplica.com/it/storia/sant-agostino/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Sant'Agostino: vita, conversione e pensiero filosofico — Recap</dc:title>
  <dc:subject>PptxGenJS Presentation</dc:subject>
  <dc:creator>Recaplica</dc:creator>
  <cp:lastModifiedBy>Recaplica</cp:lastModifiedBy>
  <cp:revision>1</cp:revision>
  <dcterms:created xsi:type="dcterms:W3CDTF">2026-10-11T04:25:18Z</dcterms:created>
  <dcterms:modified xsi:type="dcterms:W3CDTF">2026-10-11T04:25:18Z</dcterms:modified>
</cp:coreProperties>
</file>