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pittore fiorentino nato nel 1444 o 1445 e morto nel 1510, formato nella bottega di Filippo Lippi e legato quasi tutta la vita alla famiglia Medici.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suo vero nome era Alessandro, detto Sandro, di Mariano Filipepi. Botticelli era un soprannome ereditato dal fratello maggiore Giovanni, chiamato "Botticello".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indica "1444 o 1445", la National Gallery "about 1445", nessuna delle due fonti dà una data unica.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legame con la poesia di Poliziano resta indiretto, ed è documentato così, senza etichette da manuale, e nessuna delle fonti citate usa il termine "neoplatonismo".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significato della Primavera resta un mistero anche per gli Uffizi, che la definiscono comunque una celebrazione di amore, pace e prosperità.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date sono quelle indicate da Treccani e dalle schede ufficiali degli Uffizi.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Uffizi stessi la chiamano "un'identificazione antica", una tradizione critica formatasi nel tempo attorno al dipinto.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agli Uffizi, a Firenze. Seconda domanda per la classe, per quale famiglia lavorò quasi tutta la vita Botticelli? Risposta, i Medici.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complete, con i link, sono in fondo al Recap sul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Botticelli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Vita, stile e opere del Quattrocento fiorentino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VERO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5118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lo chiamiamo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Botticelli?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RACCONTA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legame con i Medici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e lo stile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fase tarda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SANDRO BOTTICELLI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Alessandro di Mariano Filipepi, detto Botticelli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1444 o 1445 - 1510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1444/45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Firenze, la data resta incerta nelle fonti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formazione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nella bottega di Filippo Lippi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Affreschi nella Cappella Sistina, in Vaticano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Firenze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PERSONE INTORNO A BOTTICELLI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Filippo Lippi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maestro della bottega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forma come pittore, secondo Treccani e la National Gallery.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Medici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committenti principali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Botticelli lavora quasi tutta la vita per la famiglia, secondo la National Gallery.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Agnolo Poliziano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poeta del cenacolo mediceo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sua poesia è vicina ai soggetti dei dipinti, secondo Treccani e gli Uffizi.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AGLI UFFIZI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Primavera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Amore, pace, prosperità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AGLI UFFIZI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Nascita di Venere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Venere, simbolo di bellezza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VATICANO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Cappella Sistina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1481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Affreschi voluti dal papa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NEL TEMPO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1480 circa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Primavera, dipinta a Firenze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1481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Affreschi nella Cappella Sistina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1485 circa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Nascita di Venere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VOLTO DI VENERE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un ritratto dal vero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Simonetta Vespucci muore nel 1476, nove anni prima della Nascita di Venere, datata dagli Uffizi al 1485 circa, l'identificazione nasce dopo la sua morte.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trovano oggi la Primavera e la Nascita di Venere?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Agli Uffizi, a Firenze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 Louvre, a Parigi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Nei Musei Vaticani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Botticelli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recaplica.com/it/storia/sandro-botticelli-vita-e-opere/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National Gallery · Uffizi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Botticelli: vita, stile e opere principali — Recap</dc:title>
  <dc:subject>PptxGenJS Presentation</dc:subject>
  <dc:creator>Recaplica</dc:creator>
  <cp:lastModifiedBy>Recaplica</cp:lastModifiedBy>
  <cp:revision>1</cp:revision>
  <dcterms:created xsi:type="dcterms:W3CDTF">2026-09-30T12:49:07Z</dcterms:created>
  <dcterms:modified xsi:type="dcterms:W3CDTF">2026-09-30T12:49:07Z</dcterms:modified>
</cp:coreProperties>
</file>