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pittore fiorentino nato nel 1444 o 1445 e morto nel 1510, formato nella bottega di Filippo Lippi e legato quasi tutta la vita alla famiglia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suo vero nome era Alessandro, detto Sandro, di Mariano Filipepi. Botticelli era un soprannome ereditato dal fratello maggiore Giovanni, chiamato "Botticello".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indica "1444 o 1445", la National Gallery "about 1445", nessuna delle due fonti dà una data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la poesia di Poliziano resta indiretto, ed è documentato così, senza etichette da manuale, e nessuna delle fonti citate usa il termine "neoplatonismo".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significato della Primavera resta un mistero anche per gli Uffizi, che la definiscono comunque una celebrazione di amore, pace e prosperità.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sono quelle indicate da Treccani e dalle schede ufficiali degli Uffizi.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Uffizi stessi la chiamano "un'identificazione antica", una tradizione critica formatasi nel tempo attorno al dipinto.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 anni separano le due date, secondo la cronologia delle stesse fonti degli Uffizi.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parla di "una religiosità drammatica" nelle ultime opere, legata alla predicazione di Girolamo Savonarola.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agli Uffizi, a Firenze. Seconda domanda per la classe, per quale famiglia lavorò quasi tutta la vita Botticelli? Risposta, i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Vita, stile e opere del Quattrocento fiorentino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1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chiamiamo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legame con i Medici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lo stile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fase tarda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bottega di Filippo Lippi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SANDRO BOTTICELLI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di Mariano Filipepi, detto Botticelli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 o 1445 - 1510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1444/45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la data resta incerta nelle fonti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bottega di Filippo Lippi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nella Cappella Sistina, in Vaticano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legame con i Medici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Mecenati e cultura del cenacolo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INTORNO A BOTTICELLI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Lippi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della bottega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forma come pittore, secondo Treccani e la National Gallery.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Medici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committenti principali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lavora quasi tutta la vita per la famiglia, secondo la National Gallery.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Agnolo Poliziano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del cenacolo mediceo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poesia è vicina ai soggetti dei dipinti, secondo Treccani e gli Uffizi.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lo stile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Linea, colore, mitologia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AGLI UFFIZI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Primavera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pace, prosperità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AGLI UFFIZI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 di Venere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Venere, simbolo di bellezza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VATICANO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Cappella Sistina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voluti dal papa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1480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Primavera, dipinta a Firenze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nella Cappella Sistina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1485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 di Venere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VOLTO DI VENERE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ritratto dal vero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Simonetta Vespucci muore nel 1476, nove anni prima della Nascita di Venere, datata dagli Uffizi al 1485 circa, l'identificazione nasce dopo la sua morte.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Simonetta Vespucci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circa, datazione della Nascita di Venere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fase tarda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L'ombra di Savonarola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REPERTORIO PRIMA E DOPO SAVONAROLA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mitologiche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Venere, Primavera, temi pagani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Linee morbide, scene serene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ultime opere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religiosi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Religiosità drammatica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predicazione di Savonarola cambia i soggetti, secondo Treccani.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trovano oggi la Primavera e la Nascita di Venere?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Agli Uffizi, a Firenze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 Louvre, a Parigi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Musei Vaticani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Botticelli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recaplica.com/it/storia/sandro-botticelli-vita-e-opere/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· Uffizi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Botticelli: vita, stile e opere principali — Recap</dc:title>
  <dc:subject>PptxGenJS Presentation</dc:subject>
  <dc:creator>Recaplica</dc:creator>
  <cp:lastModifiedBy>Recaplica</cp:lastModifiedBy>
  <cp:revision>1</cp:revision>
  <dcterms:created xsi:type="dcterms:W3CDTF">2026-09-30T12:49:07Z</dcterms:created>
  <dcterms:modified xsi:type="dcterms:W3CDTF">2026-09-30T12:49:07Z</dcterms:modified>
</cp:coreProperties>
</file>