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rivoluzione industriale è il passaggio da un'economia fatta di campi, botteghe e forza muscolare a un'economia fatta di macchine, fabbriche e carbone. Comincia in Inghilterra negli ultimi decenni del Settecento e si compie nei primi trent'anni dell'Ottocento. Oggi vediamo perché comincia proprio lì, quali macchine la sbloccano, che cosa succede dentro le fabbriche e nelle città, e che cosa porta la seconda ondata.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cerca la data d'inizio non la trova, e il motivo è che non esiste. Non è un evento ma un processo. Le storie di riferimento collocano la frattura fra la fine del Settecento e i primi trent'anni dell'Ottocento, con l'Inghilterra in anticipo su tutti, e alcune ricostruzioni allargano la prima fase a tutta la prima metà dell'Ottocento. Qualche data aiuta a orientarsi, la filatrice multipla di Hargreaves è del 1764, il brevetto di Watt del 5 gennaio 1769, la prima linea ferroviaria britannica del 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non è una sola causa ma un insieme di condizioni che nel Settecento erano compresenti solo lì. Un grande mercato nazionale unificato, cioè una domanda ampia e senza dogane interne. Capitali da investire, accumulati con un'agricoltura organizzata in senso capitalistico e con il commercio coloniale. Materie prime a costi contenuti, una rete di trasporti eccellente per l'epoca, un'urbanizzazione già alta. E istituzioni che lasciavano spazio all'iniziativa privata, insieme a una ricerca scientifica avanzata e a una mentalità imprenditoriale nuova. Tolto anche solo uno di questi elementi la catena non parte, ed è la ragione per cui il Belgio, la Francia e la Germania seguirono a distanza, e il resto d'Europa molto più tardi.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corso del Settecento importazioni ed esportazioni britanniche si quintuplicarono, e le riesportazioni crebbero di nove volte. Sono i commerci, insieme all'agricoltura organizzata in senso capitalistico, ad aver accumulato i capitali da investire.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prime macchine della rivoluzione industriale non sono locomotive, sono macchine per filare, e non è un caso. La filatura assorbiva da sola circa metà del tempo di lavoro necessario a fabbricare un tessuto, quindi era lì che il guadagno di produttività poteva essere più grande. Nel 1764 James Hargreaves mette a punto una filatrice multipla che fa lavorare otto fusi contemporaneamente, nel 1768 Richard Arkwright costruisce un telaio mosso dalla forza dell'acqua invece che da quella delle braccia, nel 1778 Samuel Crompton mette insieme le due idee nel filatoio intermittente. La tessitura resistette più a lungo, Edmund Cartwright la meccanizza nel 1785 ma il telaio meccanico si impone davvero solo verso la metà dell'Ottocento.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problema delle macchine a vapore allora in uso si capisce senza sapere nulla di termodinamica. Il vapore veniva condensato dentro lo stesso cilindro in cui aveva appena lavorato, e per farlo bisognava raffreddare il cilindro e poi riscaldarlo di nuovo per il colpo successivo. Riparando il modello di una macchina di Newcomen, Watt si accorse di quanto vapore andasse perso e aggiunse una camera separata, tenuta sempre fredda, dove farlo condensare senza raffreddare il resto della macchina. Il brevetto, del 5 gennaio 1769, si intitolava «un nuovo metodo per ridurre il consumo di vapore e di combustibile nelle macchine a fuoco». Le macchine col condensatore separato bruciavano due terzi di carbone in meno, che è la differenza fra un macchinario che ha senso solo dove il carbone è a portata di mano, cioè in miniera, e un macchinario che conviene installare ovunque serva forza motrice.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macchina a vapore esisteva già, quello che fece Watt fu renderla conveniente aggiungendo il condensatore separato. E senza le condizioni che c'erano intorno, dal mercato ai capitali ai trasporti, quelle macchine sarebbero rimaste curiosità meccaniche.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Attorno alle macchine tessili cresce l'altra metà del sistema, quella che fornisce energia e materiali. Fra il 1700 e il 1800 l'estrazione di carbone in Gran Bretagna passa da tre a quindici milioni di tonnellate, mentre la produzione metallurgica sale da 20.000 a un milione di tonnellate l'anno. Più macchine servono più ferro, più ferro richiede più carbone. Poi arrivano i trasporti, il battello a vapore di Fulton nel 1807, la prima traversata atlantica a vapore nel 1819, la locomotiva di Stephenson nel 1814 e la prima linea ferroviaria britannica nel 1825. Il prodotto interno lordo triplicò fra il 1810 e il 1850.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date dicono bene che si tratta di un processo lungo. La filatrice multipla di Hargreaves è del 1764, il telaio idraulico di Arkwright del 1768, il brevetto di Watt del 5 gennaio 1769, il filatoio intermittente di Crompton del 1778, il battello a vapore di Fulton del 1807, la locomotiva di Stephenson del 1814 e la prima linea ferroviaria britannica del 1825. Per lunghi tratti macchine e lavoro manuale convissero, tanto che in Inghilterra la tessitura meccanica del cotone ebbe la meglio su quella artigianale solo dopo il 1830.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conseguenza più visibile si legge nei censimenti. Londra era già la più grande città europea, con mezzo milione di abitanti nel 1700 e quasi un milione nel 1800, ma il fenomeno nuovo è la velocità. Nella prima metà dell'Ottocento non era affatto raro che un centro urbano si estendesse del 30 per cento in dieci anni, e in certi decenni alcune città superarono il 60 per cento. Nel 1845 la popolazione che viveva in città in Inghilterra e Galles era già la maggioranza, e fra il 1801 e il 1911 la quota urbana sale da un terzo a quattro quinti del totale, in cifre assolute da 3,5 a 32 milioni di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quattro o cinque anni. Il sistema di fabbrica organizza la produzione su vasta scala concentrando i lavoratori in un unico luogo, con una separazione netta fra chi possiede i macchinari e chi vende il proprio lavoro in cambio di un salario. Le condizioni erano giornate di 13-15 ore, salari bassi, paghe ancora inferiori per donne e bambini, nessuna rete di protezione in caso di disoccupazione. La reazione prese prima la strada più diretta, il luddismo, cioè la distruzione delle macchine, poi si organizzò in scioperi, leghe, società di mutuo soccorso, sindacati e infine partiti socialisti. Il Factory Act del 1833 vietò il lavoro sotto i nove anni, limitò a nove ore la giornata dei bambini fra 9 e 13 anni e a dodici quella dei ragazzi fra 13 e 18, proibì il lavoro notturno ai minori, impose due ore di istruzione quotidiana e istituì quattro ispettori di fabbrica. Già nel 1836 le loro relazioni documentavano violazioni.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fra fine Settecento e primi decenni dell'Ottocento, riguarda Inghilterra, Belgio e parti di Francia e Germania. La seconda va dagli anni Sessanta-Settanta dell'Ottocento al primo decennio del Novecento, con le macchine elettriche negli anni Ottanta e il motore a combustione interna negli anni Novanta. Le aziende diventano enormi, si formano trust e cartelli, cresce il peso delle banche e tornano le barriere doganali protezionistiche. E l'industrializzazione raggiunge Germania, Italia settentrionale, impero austro-ungarico, Russia, Giappone e Stati Uniti.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la filatura. Assorbiva circa metà del tempo di lavoro necessario a fabbricare un tessuto, quindi era lì che conveniva intervenire, e infatti le prime macchine sono la filatrice multipla di Hargreaves del 1764 e il telaio idraulico di Arkwright del 1768. La tessitura meccanica arriva dopo e si impone solo verso la metà dell'Ottocento. Se c'è tempo, seconda domanda dal quiz del Recap: che cosa fece esattamente James Watt? (Aggiunse un condensatore separato che ridusse di due terzi il consumo di carbone.)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la mappa concettuale e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rivoluzione industriale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campi e dalle botteghe alle fabbriche e al carbone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106016"/>
            <a:ext cx="2218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è cominciata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rivoluzione industriale?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proprio l'Inghilterra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macchine che sbloccano tutto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Fabbriche, città, proteste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seconda ondata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Perché proprio l'Inghilterra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una causa sola, ma tante condizioni nello stesso posto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TUTTO GIÀ IN CASA, NELLO STESSO MOMENTO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mercato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Nazionale, unificato, senza dogane interne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domanda ampia in tutto il paese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capitali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Dall'agricoltura capitalistica e dal commercio coloniale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Soldi accumulati e pronti da investire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trasporti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rete eccellente per l'epoca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 materie prime a basso costo e l'urbanizzazione già alta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PAESE GIÀ DENTRO I COMMERCI DEL MONDO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volte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importazioni ed esportazioni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crescono nel corso del Settecento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volte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riesportazioni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crescita nello stesso secolo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Le macchine che sbloccano tutto</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Prima i filatoi, poi il vapore, poi carbone e rotaie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SI COMINCIA DAI FILATOI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metà</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tempo di lavoro</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quello che serviva a fabbricare un tessuto se ne andava nella filatura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a mano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filare circa 50 chilogrammi di cotone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col filatoio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il filatoio intermittente di Crompton, del 1778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L'UOMO DEL CONDENSATORE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James Watt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Sul vapore, 1765-1781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a migliorare una macchina a vapore che esisteva già</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Brevetta il condensatore separato, il 5 gennaio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Va a Birmingham e si associa con Matthew Boulton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Perfeziona le macchine fino a questa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vapore è il simbolo, non l'innesco.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macchine che cambiano davvero il modo di produrre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filatoi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arrivano prima. Hargreaves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Arkwright nel 1768, mentre il brevetto decisivo di Watt è del 1769.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L'ENERGIA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Carbone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milioni di 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estratte in Gran Bretagna nel 1800, contro i 3 milioni del 1700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MATERIALE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Ferro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milione di 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l'anno di produzione metallurgica, contro le 20.000 tonnellate del 1700</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LE ROTAIE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Ferrovia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50" b="1" dirty="0">
                <a:solidFill>
                  <a:schemeClr val="accent1"/>
                </a:solidFill>
                <a:latin typeface="+mj-lt" pitchFamily="34" charset="0"/>
                <a:ea typeface="+mj-lt" pitchFamily="34" charset="-122"/>
                <a:cs typeface="+mj-lt" pitchFamily="34" charset="-120"/>
              </a:rPr>
              <a:t>1825</a:t>
            </a:r>
            <a:pPr indent="0" marL="0">
              <a:buNone/>
            </a:pPr>
            <a:r>
              <a:rPr lang="en-US" sz="1600" b="1" dirty="0">
                <a:solidFill>
                  <a:schemeClr val="accent1"/>
                </a:solidFill>
                <a:latin typeface="+mj-lt" pitchFamily="34" charset="0"/>
                <a:ea typeface="+mj-lt" pitchFamily="34" charset="-122"/>
                <a:cs typeface="+mj-lt" pitchFamily="34" charset="-120"/>
              </a:rPr>
              <a:t> in servizio</a:t>
            </a:r>
            <a:endParaRPr lang="en-US" sz="44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prima linea britannica, dopo la locomotiva di Stephenson del 1814</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CATENA DI INNOVAZIONI, NON UN LAMPO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1769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brevetto di Watt sul condensatore separato</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locomotiva di Stephenson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filatrice di Hargreaves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filatoio di Crompton</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prima ferrovia britannica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Fabbriche, città, proteste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ricchezza cresce, ma non per tutti allo stesso modo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CITTÀ CRESCONO A RITMI MAI VISTI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Manchester nel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erano 35.000 nel 1801, dieci volte meno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Birmingham nel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erano 46.000 nel 1801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su 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città nel 1911</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Inghilterra e Galles, contro uno su tre nel 1801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472588" y="2106016"/>
            <a:ext cx="9628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che età si andava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lavorare in fabbrica?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seconda ondata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Elettricità, motore a scoppio, e il primato che cambia mano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O SECONDA RIVOLUZIONE INDUSTRIALE?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prima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Fine Settecento, primo Ottocento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CHE COSA SI REGGE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Carbone, vapore, ferro, tessile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seconda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Dagli anni Sessanta dell'Ottocento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CHE COSA SI REGGE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Elettricità e motore a scoppio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Germania e Stati Uniti superano la Gran Bretagna, che aveva cominciato prima.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Su quale lavorazione si concentrarono le prime macchine tessili?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tintura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filatura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stampa dei tessuti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recaplica.com/it/storia/rivoluzione-industriale/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The National Archives · Science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industriale: cosa cambiò e perché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