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francese è la serie di eventi che tra il 1789 e il 1799 travolse la monarchia assoluta in Francia e riscrisse le regole della convivenza politica. Oggi vediamo da dove nasce, il 1789 mese per mese, la caduta del re col Terrore e quel che ne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Trovata la sala delle riunioni chiusa per ordine del re, il 20 giugno 1789 i deputati si spostano nella sala della Pallacorda e giurano di non sciogliersi prima di aver dato una Costituzione al regno. È considerato uno degli atti fondatori della democrazia francese. Il re, in quel momento, non era ancora in discussione.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società dell'antico regime era divisa per nascita, e la divisione aveva conseguenze molto pratiche su chi pagava e chi decideva. Su circa 26 milioni di francesi, 21 milioni vivevano di agricoltura. Il terzo stato non era una classe omogenea, metteva insieme contadini poverissimi e ricchi commercianti, avvocati e artigiani, uniti solo dalla condizione giuridica, che nulla diceva del loro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17 giugno i deputati del terzo stato, con una parte del clero, si proclamano Assemblea nazionale, rappresentanti non di un ordine ma della nazione; il 9 luglio l'Assemblea si dichiara costituente. Il 14 luglio la folla parigina prende la Bastiglia, la fortezza-prigione simbolo dell'autorità regia in città. Il 4 agosto la società per ordini perde la sua base giuridica, e tra il 20 e il 26 agosto viene votata la Dichiarazione dei diritti dell'uomo e del cittadino, ratificata dal re il 5 ottobre.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Votata tra il 20 e il 26 agosto 1789, in 17 articoli. L'articolo 1 stabilisce che gli uomini nascono e restano liberi e uguali nei diritti, l'articolo 4 definisce la libertà come il poter fare tutto ciò che non nuoce ad altri, l'articolo 6 afferma che la legge è l'espressione della volontà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Costituzione del 1791 istituiva una monarchia costituzionale, con Luigi XVI ancora sul trono. Il 21 settembre 1792, nella sua prima seduta, la Convenzione nazionale decretò all'unanimità l'abolizione della regalità, e dal giorno successivo gli atti pubblici si datano «anno primo della Repubblica francese». È la cronologia che sorprende quasi sempre chi studia la Rivoluzione per la prima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fuga, fermata a Varennes nella notte tra il 20 e il 21 giugno 1791, il re smette di fatto di riconoscere il patto costituzionale. Nel 1792 arriva la guerra contro una coalizione di monarchie europee decise a restaurare l'assolutismo, e il 10 agosto la folla prende d'assalto le Tuileries. Il 20 settembre l'esercito francese vince a Valmy. Abolita la monarchia, la Convenzione processa Luigi come cittadino comune e lo fa ghigliottinare il 21 gennaio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guerra ai confini e le rivolte interne, la Convenzione affida il governo al Comitato di salute pubblica e la repressione ai tribunali rivoluzionari. Due leggi segnano l'inasprimento, la legge dei sospetti del 17 settembre 1793 rende arrestabile chiunque sia ritenuto nemico della Repubblica, la legge del 22 pratile (10 giugno 1794) elimina la fase istruttoria e il diritto alla difesa. Il bilancio complessivo è stimato tra 30.000 e 50.000 vittime. Il Terrore finisce quando la Convenzione si rivolta contro chi lo dirigeva, Robespierre viene arrestato e ghigliottinato il 27-28 luglio 1794, insieme a ventuno sostenitori.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francese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dalla monarchia assoluta a Napoleone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022858" y="1559001"/>
            <a:ext cx="287289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di non separarci mai [...] finché</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la Costituzione del regno non sia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stabilita e fondata su basi solide</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GIURAMENTO DELLA PALLACORDA · 20 GIUGNO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regno diviso in tre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1789, mese per mese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del re e il Terrore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STATO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clero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130.000 persone, il 10% delle terre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STATO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nobiltà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Esentata dalla taille e dalla maggior parte delle imposte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TERZO STATO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Tutti gli altri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Contadini, artigiani, commercianti, professionisti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1789, DA MAGGIO AD AGOSTO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giugno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giuramento della Pallacorda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agosto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soppressi i privilegi feudali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maggio, a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Presa della Bastiglia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luglio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Dichiarazione dei diritti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votata il 20-26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DICHIARAZIONE DEI DIRITTI, 17 ARTICOLI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L'uguaglianza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uomini nascono e restano liberi e uguali nei diritti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libertà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Poter fare tutto ciò che non nuoce ad altri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legge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l'espressione della volontà generale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Bastiglia non fece la Repubblica.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Passarono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di tre 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Costituzione del 1791 il re restò sul trono e la regalità cadde solo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settembre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PARABOLA DEL 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Gli anni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Convoca gli Stati generali per uscire dalla crisi finanziaria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Tenta la fuga, fermato a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folla prende le Tuileries, la regalità è abolita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Ghigliottinato il 21 gennaio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TERRORE, SETTEMBRE 1793 – LUGLIO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ghigliottinati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Francia durante il Terrore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Parigi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grosso della repressione si consumò in provincia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carcere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senza processo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recaplica.com/it/storia/rivoluzione-francese/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francese: riassunto di cause, fasi e conseguenze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