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Rivoluzione francese è la serie di eventi che tra il 1789 e il 1799 travolse la monarchia assoluta in Francia e riscrisse le regole della convivenza politica. Oggi vediamo da dove nasce, il 1789 mese per mese, la caduta del re col Terrore e quel che ne resta.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Trovata la sala delle riunioni chiusa per ordine del re, il 20 giugno 1789 i deputati si spostano nella sala della Pallacorda e giurano di non sciogliersi prima di aver dato una Costituzione al regno. È considerato uno degli atti fondatori della democrazia francese. Il re, in quel momento, non era ancora in discussione.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società dell'antico regime era divisa per nascita, e la divisione aveva conseguenze molto pratiche su chi pagava e chi decideva. Su circa 26 milioni di francesi, 21 milioni vivevano di agricoltura. Il terzo stato non era una classe omogenea, metteva insieme contadini poverissimi e ricchi commercianti, avvocati e artigiani, uniti solo dalla condizione giuridica, che nulla diceva del loro reddito.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lo Stato era indebitato e serviva un accordo sulle imposte. La nobiltà era esentata dalla taille, la principale imposta diretta, e ogni tentativo di allargare la base fiscale si scontrava con la resistenza dei ceti nobiliari. Senza margini, convocare l'assemblea dei tre ordini era l'unica mossa rimasta al re. La Dichiarazione dei diritti e la fine della monarchia arriveranno dopo, come conseguenze non previste.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17 giugno i deputati del terzo stato, con una parte del clero, si proclamano Assemblea nazionale, rappresentanti non di un ordine ma della nazione; il 9 luglio l'Assemblea si dichiara costituente. Il 14 luglio la folla parigina prende la Bastiglia, la fortezza-prigione simbolo dell'autorità regia in città. Il 4 agosto la società per ordini perde la sua base giuridica, e tra il 20 e il 26 agosto viene votata la Dichiarazione dei diritti dell'uomo e del cittadino, ratificata dal re il 5 ottobre.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Votata tra il 20 e il 26 agosto 1789, in 17 articoli. L'articolo 1 stabilisce che gli uomini nascono e restano liberi e uguali nei diritti, l'articolo 4 definisce la libertà come il poter fare tutto ciò che non nuoce ad altri, l'articolo 6 afferma che la legge è l'espressione della volontà generale.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Costituzione del 1791 istituiva una monarchia costituzionale, con Luigi XVI ancora sul trono. Il 21 settembre 1792, nella sua prima seduta, la Convenzione nazionale decretò all'unanimità l'abolizione della regalità, e dal giorno successivo gli atti pubblici si datano «anno primo della Repubblica francese». È la cronologia che sorprende quasi sempre chi studia la Rivoluzione per la prima volta.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Convenzione nazionale, 749 deputati eletti il 2 settembre 1792 a suffragio universale maschile, abolisce la regalità nella sua prima seduta; il 25 settembre la Repubblica è dichiarata «una e indivisibile». I girondini erano ostili alla radicalizzazione parigina.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fuga, fermata a Varennes nella notte tra il 20 e il 21 giugno 1791, il re smette di fatto di riconoscere il patto costituzionale. Nel 1792 arriva la guerra contro una coalizione di monarchie europee decise a restaurare l'assolutismo, e il 10 agosto la folla prende d'assalto le Tuileries. Il 20 settembre l'esercito francese vince a Valmy. Abolita la monarchia, la Convenzione processa Luigi come cittadino comune e lo fa ghigliottinare il 21 gennaio 1793.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 guerra ai confini e le rivolte interne, la Convenzione affida il governo al Comitato di salute pubblica e la repressione ai tribunali rivoluzionari. Due leggi segnano l'inasprimento, la legge dei sospetti del 17 settembre 1793 rende arrestabile chiunque sia ritenuto nemico della Repubblica, la legge del 22 pratile (10 giugno 1794) elimina la fase istruttoria e il diritto alla difesa. Il bilancio complessivo è stimato tra 30.000 e 50.000 vittime. Il Terrore finisce quando la Convenzione si rivolta contro chi lo dirigeva, Robespierre viene arrestato e ghigliottinato il 27-28 luglio 1794, insieme a ventuno sostenitori.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dicembre 1789 lo Stato emette gli assegnati, carta moneta garantita dai beni nazionali confiscati alla corona e alla Chiesa, con una prima emissione da 400 milioni di lire. Ogni nuova difficoltà spinge a emetterne altri; il 19 febbraio 1796 il Direttorio interrompe le emissioni. È inflazione allo stato puro, più mezzi di pagamento a fronte degli stessi beni, e i prezzi salgono.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Caduto Robespierre, la Convenzione scrive nel 1795 una nuova Costituzione e affida il potere esecutivo al Direttorio, in anni instabili segnati dalle guerre. Il colpo di stato del 18-19 brumaio 1799 rovescia il Direttorio e chiude il decennio rivoluzionario. Il regime cambia nome, ma restano la fine dei privilegi legati alla nascita, l'uguaglianza davanti alla legge e il cittadino al posto del suddito. La Dichiarazione del 1789 vive ancora, dal 1971 il Consiglio costituzionale francese le riconosce valore costituzionale e i suoi principi si ritrovano nella Dichiarazione universale dei diritti umani del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21 settembre 1792, nella prima seduta della Convenzione, la regalità fu abolita all'unanimità; il 14 luglio 1789 è la presa della Bastiglia e il 21 gennaio 1793 l'esecuzione di Luigi XVI. Se c'è tempo, seconda domanda dal quiz del Recap: che cos'erano gli assegnati? (La carta moneta garantita dai beni confiscati alla corona e alla Chiesa.)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Rivoluzione francese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1789-1799, dalla monarchia assoluta a Napoleone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1022858" y="1559001"/>
            <a:ext cx="2872892"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di non separarci mai [...] finché</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la Costituzione del regno non sia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stabilita e fondata su basi solide</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GIURAMENTO DELLA PALLACORDA · 20 GIUGNO 1789</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regno diviso in tre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1789, mese per mese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caduta del re e il Terrore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fine e l'eredità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regno diviso in tre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Stato indebitato e privilegi che non si toccano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PRIMO STATO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clero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Circa 130.000 persone, il 10% delle terre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SECONDO STATO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nobiltà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Esentata dalla taille e dalla maggior parte delle imposte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TERZO STATO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Tutti gli altri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98</a:t>
            </a:r>
            <a:pPr indent="0" marL="0">
              <a:buNone/>
            </a:pPr>
            <a:r>
              <a:rPr lang="en-US" sz="1600" b="1" dirty="0">
                <a:solidFill>
                  <a:schemeClr val="accent1"/>
                </a:solidFill>
                <a:latin typeface="+mj-lt" pitchFamily="34" charset="0"/>
                <a:ea typeface="+mj-lt" pitchFamily="34" charset="-122"/>
                <a:cs typeface="+mj-lt" pitchFamily="34" charset="-120"/>
              </a:rPr>
              <a:t> %</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Contadini, artigiani, commercianti, professionisti</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37227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Luigi XVI convocò gli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Stati generali?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Il 1789, mese per mese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Ogni evento rende irreversibile il precedente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1789, DA MAGGIO AD AGOSTO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 giugno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giuramento della Pallacorda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agosto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soppressi i privilegi feudali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Stati generali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maggio, a Versailles</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Presa della Bastiglia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luglio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Dichiarazione dei diritti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votata il 20-26 agosto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DICHIARAZIONE DEI DIRITTI, 17 ARTICOLI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L'uguaglianza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uomini nascono e restano liberi e uguali nei diritti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4</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libertà</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Poter fare tutto ciò che non nuoce ad altri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Articolo 6</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legge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l'espressione della volontà generale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La caduta del re e il Terrore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Varennes, la Repubblica, la ghigliottina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Bastiglia non fece la Repubblica.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Passarono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più di tre anni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la Costituzione del 1791 il re restò sul trono e la regalità cadde solo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21 settembre 1792</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CONVENZIONE DIVISA IN TRE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Girondini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destra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Repubblicani moderati, espressione della provincia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Montagnardi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sinistra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Sostenitori di un potere centrale e repubblicano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Plaine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centro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moderati dell'assemblea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PARABOLA DEL 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XVI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Gli anni 1789 – 1793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Convoca gli Stati generali per uscire dalla crisi finanziaria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Tenta la fuga, fermato a Varennes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folla prende le Tuileries, la regalità è abolita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Ghigliottinato il 21 gennaio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TERRORE, SETTEMBRE 1793 – LUGLIO 1794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ghigliottinati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Francia durante il Terrore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Parigi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grosso della repressione si consumò in provincia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in carcere</a:t>
            </a:r>
            <a:pPr indent="0" marL="0">
              <a:lnSpc>
                <a:spcPct val="120000"/>
              </a:lnSpc>
              <a:buNone/>
            </a:pPr>
            <a:r>
              <a:rPr lang="en-US" sz="1500" dirty="0">
                <a:solidFill>
                  <a:schemeClr val="tx2"/>
                </a:solidFill>
                <a:latin typeface="+mn-lt" pitchFamily="34" charset="0"/>
                <a:ea typeface="+mn-lt" pitchFamily="34" charset="-122"/>
                <a:cs typeface="+mn-lt" pitchFamily="34" charset="-120"/>
              </a:rPr>
              <a:t>: spesso senza processo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fine e l'eredità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carta moneta, brumaio e i diritti del 1789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ASSEGNATI, LA RIVOLUZIONE VISTA DAI PREZZI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nell'aprile 1790</a:t>
            </a:r>
            <a:pPr indent="0" marL="0">
              <a:lnSpc>
                <a:spcPct val="120000"/>
              </a:lnSpc>
              <a:buNone/>
            </a:pPr>
            <a:r>
              <a:rPr lang="en-US" sz="1500" dirty="0">
                <a:solidFill>
                  <a:schemeClr val="tx2"/>
                </a:solidFill>
                <a:latin typeface="+mn-lt" pitchFamily="34" charset="0"/>
                <a:ea typeface="+mn-lt" pitchFamily="34" charset="-122"/>
                <a:cs typeface="+mn-lt" pitchFamily="34" charset="-120"/>
              </a:rPr>
              <a:t>: il valore dell'assegnato rispetto alla moneta metallica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lire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circolazione nel 1793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 lire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d'argento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potere d'acquisto di 1.000 lire in assegnati, nel 1795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TERMIDORO, DIRETTORIO, BRUMAIO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1797-1799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governi repubblicani in Italia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Caduta di Robespierre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27-28 luglio 1794</a:t>
            </a:r>
            <a:endParaRPr lang="en-US" sz="1400" dirty="0"/>
          </a:p>
        </p:txBody>
      </p:sp>
      <p:sp>
        <p:nvSpPr>
          <p:cNvPr id="7" name="Shape 5"/>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Direttorio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nuova Costituzione del 1795</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Napoleone al potere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18-19 brumaio 1799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quale data la Francia abolì formalmente la monarchia?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 luglio 1789</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21 settembre 1792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21 gennaio 1793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recaplica.com/it/storia/rivoluzione-francese/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Assemblée nationale · Château de Versailles · Élysée · Treccani · American Numismatic Association · World History Encyclopedia · Lumen Learning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Rivoluzione francese: riassunto di cause, fasi e conseguenze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