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rivoluzione americana è il processo con cui tredici colonie britanniche diventarono gli Stati Uniti, in diciotto anni di proteste, guerra e trattati.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più diffusa, il 4 luglio 1776, racconta solo l'inizio della storia: il riconoscimento arrivò a pezzi, fino al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Stamp Act del 1765 tassava carta stampata e documenti legali; il Boston Tea Party del 16 dicembre 1773 distrusse 342 casse di tè; le Coercive Acts del 1774 chiusero il porto di Boston.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testo, adottato dal Secondo Congresso Continentale il 4 luglio 1776, fissò i principi su cui si basò la nuova identità politica americana.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dichiarò la rottura dalla Gran Bretagna, ma il riconoscimento legale dell'indipendenza fu un processo graduale, chiuso solo con il Trattato di Parigi del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Saratoga (1777) convinse la Francia ad allearsi ufficialmente nel 1778; a Yorktown, il 19 ottobre 1781, la resa del generale Cornwallis chiuse i combattimenti maggiori.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riconoscimento internazionale fu graduale: dal Marocco nel 1777 alla Francia nel 1778, dai Paesi Bassi nel 1782 fino alla stessa Gran Bretagna, solo nel 1783 con il Trattato di Parigi.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l'adozione della Dichiarazione. Seconda domanda per la classe: quali Paesi riconobbero l'indipendenza americana prima della Gran Bretagna, e in che ordine?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 sono istituzioni statunitensi: archivi nazionali, Dipartimento di Stato e Park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Rivoluzione americana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tasse alla nascita degli Stati Uniti, 1765-1783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APPARENTEMENTE SEMPLICE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67862" y="2106016"/>
            <a:ext cx="355340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reso indipendenti gli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Uniti, e quando?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rottura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guerra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DECENNIO DI PROTESTE, PRIMA DELLE ARMI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Tassa su carta e documenti legali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casse di tè distrutte, 1773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Tea Party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Coercive Acts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Porto di Boston chiuso, legge marziale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932022" y="1559001"/>
            <a:ext cx="199384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gli uomini sono creati uguali, dotati dal loro Creatore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alcuni diritti inalienabili, tra cui la vita, la libertà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la ricerca della felicità.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 INDIPENDENZA, 4 LUGLIO 1776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4 LUGLIO NON BASTA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Dichiarazione non rese subito indipendenti gli Stati Uniti.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 un atto politico,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documento con forza di legge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riconoscimento arrivò un Paese alla volta, dal Marocco nel 1777 alla Gran Bretagna solo nel 1783.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MOMENTI CHE CAMBIARONO LA GUERRA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Saratoga, 1777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Resa britannica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 la Francia a schierarsi apertamente con gli Stati Uniti.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Alleanza francese, 1778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Aiuto militare decisivo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Truppe, navi e rifornimenti francesi decisivi.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Yorktown, 1781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Resa di Cornwallis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dei combattimenti maggiori sul continente.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L'INDIPENDENZA RICONOSCIUTA A PEZZI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Bassi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Marocco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1777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1778, alleanza militare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 Bretagna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1783, Trattato di Parigi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avvenne esattamente il 4 luglio 1776?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Secondo Congresso Continentale adottò la Dichiarazione di Indipendenza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Gran Bretagna riconobbe l'indipendenza degli Stati Uniti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Fu firmato il Trattato di Parigi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recaplica.com/it/storia/rivoluzione-americana/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Archives · Office of the Historian · American Battlefield Trust · National Park Service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Rivoluzione americana: riassunto delle tappe dalla Stamp Act agli Stati Uniti — Recap</dc:title>
  <dc:subject>PptxGenJS Presentation</dc:subject>
  <dc:creator>Recaplica</dc:creator>
  <cp:lastModifiedBy>Recaplica</cp:lastModifiedBy>
  <cp:revision>1</cp:revision>
  <dcterms:created xsi:type="dcterms:W3CDTF">2026-09-20T19:29:22Z</dcterms:created>
  <dcterms:modified xsi:type="dcterms:W3CDTF">2026-09-20T19:29:22Z</dcterms:modified>
</cp:coreProperties>
</file>