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rivoluzione americana è il processo con cui tredici colonie britanniche diventarono gli Stati Uniti, in diciotto anni di proteste, guerra e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più diffusa, il 4 luglio 1776, racconta solo l'inizio della storia: il riconoscimento arrivò a pezzi, fino al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Stamp Act del 1765 tassava carta stampata e documenti legali; il Boston Tea Party del 16 dicembre 1773 distrusse 342 casse di tè; le Coercive Acts del 1774 chiusero il porto di Boston.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Congresso Continentale nacque come risposta alle Coercive Acts; i primi spari della guerra furono a Lexington e Concord, il 19 aprile 1775; da maggio 1775 il Secondo Congresso guidò la rivolta.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testo, adottato dal Secondo Congresso Continentale il 4 luglio 1776, fissò i principi su cui si basò la nuova identità politica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dichiarò la rottura dalla Gran Bretagna, ma il riconoscimento legale dell'indipendenza fu un processo graduale, chiuso solo con il Trattato di Parigi del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convinse la Francia ad allearsi ufficialmente nel 1778; a Yorktown, il 19 ottobre 1781, la resa del generale Cornwallis chiuse i combattimenti maggiori.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mito diffuso vuole Valley Forge come l'inverno più duro della guerra: quello di Morristown, nel 1780, fu peggiore dal punto di vista climatico.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riconoscimento internazionale fu graduale: dal Marocco nel 1777 alla Francia nel 1778, dai Paesi Bassi nel 1782 fino alla stessa Gran Bretagna, solo nel 1783 con il Trattato di Parigi.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l'adozione della Dichiarazione. Seconda domanda per la classe: quali Paesi riconobbero l'indipendenza americana prima della Gran Bretagna, e in che ordine?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istituzioni statunitensi: archivi nazionali, Dipartimento di Stato 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americana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tasse alla nascita degli Stati Uniti,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APPARENTEMENTE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7862" y="2106016"/>
            <a:ext cx="35534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reso indipendenti 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Uniti, e quando?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leggi e rappresentanza negata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DECENNIO DI PROTESTE, PRIMA DELLE ARMI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Tassa su carta e documenti legali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casse di tè distrutte,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Porto di Boston chiuso, legge marziale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Congresso alla Dichiarazione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PROTESTE ALLE ARMI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Congresso Continentale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Filadelfia, settembre 1774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Lexington e Concord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aprile 1775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Congresso Continentale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maggio 1775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932022" y="1559001"/>
            <a:ext cx="19938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uomini sono creati uguali, dotati dal loro Creatore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alcuni diritti inalienabili, tra cui la vita, la libertà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la ricerca della felicità.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 INDIPENDENZA, 4 LUGLIO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4 LUGLIO NON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Dichiarazione non rese subito indipendenti gli Stati Uniti.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un atto politico,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documento con forza di legge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riconoscimento arrivò un Paese alla volta, dal Marocco nel 1777 alla Gran Bretagna solo nel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anni di combattimenti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MOMENTI CHE CAMBIARONO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britannica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 la Francia a schierarsi apertamente con gli Stati Uniti.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Alleanza francese, 1778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Aiuto militare decisivo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Truppe, navi e rifornimenti francesi decisivi.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di Cornwallis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dei combattimenti maggiori sul continente.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L'INVERNO PIÙ DURO NON FU QUELLO FAMOSO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Valley Forge, 1777-78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simbolo della sofferenza dei soldati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duro, ma non il peggiore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Morristown, 1780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meno raccontato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climaticamente più severo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 Valley Forge sta nell'addestramento di von Steuben, non nel gelo.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primo segnale alla Gran Bretagna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L'INDIPENDENZA RICONOSCIUTA A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alleanza militare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Bretagna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Trattato di Parigi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avvenne esattamente il 4 luglio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Secondo Congresso Continentale adottò la Dichiarazione di Indipendenza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Gran Bretagna riconobbe l'indipendenza degli Stati Uniti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firmato il Trattato di Parigi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recaplica.com/it/storia/rivoluzione-americana/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Rivoluzione americana: riassunto delle tappe dalla Stamp Act agli Stati Uniti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