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maestri della stessa fase, quella che gli storici dell'arte chiamano Rinascimento maturo o Alto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parziale: tre dei quattro, Bramante, Michelangelo e Raffaello, lavorano insieme per Giulio II a Roma tra il 1508 e il 1512; Leonardo, in quegli stessi anni, lavora soprattutto a Milano.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Formato a Urbino alla corte di Federico da Montefeltro, Bramante trae a Roma i suoi maggiori stimoli dallo studio diretto dei monumenti antichi, secondo sapere.it.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National Gallery di Londra, Leonardo costruiva ogni dipinto attraverso disegni preparatori, perché pose e gesti dovevano riflettere i moti della mente di chi era ritratto.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Michelangelo studia l'anatomia e il movimento del corpo con un'interpretazione personale, non vincolata alle regole della tradizione classica,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Firenze è il luogo dell'incontro; Roma, dal 1508, quello del lavoro fianco a fianco nei cantieri di Giulio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Roma diventa il cantiere comune di tre maestri su quattro; il quarto, Leonardo, segue un percorso parallelo tra Milano e la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1512, la volta fu commissionata nel 1508 e completata nell'ottobre. Seconda domanda: chi commissiona la Stanza della Segnatura a Raffaello?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 e le flashcard per ripassare maestri, opere 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 maturo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Bramante, Leonardo, Michelangelo e Raffaello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1490 E IL 1520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8096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maestri, un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mecenate?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BRAMANTE A RAFFAELLO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Bramante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Raffaello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1444-1514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Donato Bramante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1444-1514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Chiostro di Santa Maria della Pace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il Tempietto di San Pietro in Montorio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a settant'anni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1452-1519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da Vinci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1452-1519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1494-1497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Dipinge l'Ultima Cena a Milano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1508-1513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soggiorno a Milano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al castello di Cloux, in Francia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1498-1541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David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scolpito tra il 1501 e il 1504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volta della Cappella Sistina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completata per Giulio II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Giudizio Universale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completato sotto Paolo III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FIRENZE, PRIMA DI ROMA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Raffaello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 Firenze nel primo Cinquecento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la scena dominata dagli altri due e si confronta con loro, secondo Treccani.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un nome affermato in città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metodo, fondato sul disegno preparatorio, segna l'ambiente che Raffaello incontra.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di confronto diretto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studio del corpo diventa un riferimento immediato per il giovane pittore.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STESSO TORNO DI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1508 e il 1512 Giulio II ha in cantiere Bramante, Michelangelo e Raffaello, tutti insieme.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 lavora soprattutto a Milano in quegli stessi anni, ma aveva già incrociato Bramante un decennio prima,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progetto di Vigevano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Michelangelo completa la volta della Cappella Sistina?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1508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1541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recaplica.com/it/storia/rinascimento-maturo-bramante-leonardo-michelangelo-raffaello/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sapere.it · Musei Vaticani · National Gallery · Ministero della Cultura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Rinascimento maturo: chi furono Bramante, Leonardo, Michelangelo e Raffaello — Recap</dc:title>
  <dc:subject>PptxGenJS Presentation</dc:subject>
  <dc:creator>Recaplica</dc:creator>
  <cp:lastModifiedBy>Recaplica</cp:lastModifiedBy>
  <cp:revision>1</cp:revision>
  <dcterms:created xsi:type="dcterms:W3CDTF">2026-10-11T04:25:18Z</dcterms:created>
  <dcterms:modified xsi:type="dcterms:W3CDTF">2026-10-11T04:25:18Z</dcterms:modified>
</cp:coreProperties>
</file>