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Presentazione di un riassunto sulla riforma scolastica varata nel 1923 da Giovanni Gentile, ministro della Pubblica istruzione nel primo governo Mussolini.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Pochi elementi erano davvero nuovi: quasi tutto era già stato presentato e discusso prima del governo Mussolini. Il 5 febbraio 1925, difendendosi al Senato, Gentile disse di non aver inventato nulla. Nel 1920-21 il ministro Benedetto Croce aveva visto respingere in Parlamento e in piazza la sua riforma degli esami di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era filosofo, storico della filosofia e politico. Fu ministro della Pubblica istruzione nel primo governo Mussolini dal 31 ottobre 1922 al 1° luglio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decreto n. 1054 del 6 maggio 1923, intitolato Ordinamento della istruzione media e dei convitti nazionali, entrò in vigore il 17 giugno. Seguirono il n. 2102 sull'istruzione superiore e il n. 2185 sull'istruzione elementare. Con il n. 2185 l'obbligo scolastico fu portato per legge a 14 anni e per la prima volta esteso a ciechi e sordomuti. Non risulta come fu applicato nella pratica.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Tognon le elementari passarono da quattro a cinque anni, con un corso integrativo professionale di tre anni. Il liceo scientifico, di quattro anni, assorbì le sezioni moderne dei vecchi licei e degli istituti tecnici. Le scuole normali diventarono istituto magistrale inferiore e superiore, sette anni in tutto. Nella secondaria entrò il numero chiuso, regolato dall'esame di ammissione, e si accedeva con esami fatti dalla scuola che riceve.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L'amministrazione si accentrò, con 19 provveditorati regionali al posto dei consigli scolastici provinciali. Le scuole private furono ammesse accanto alle pubbliche, con il controllo dello Stato su entrambe attraverso l'esame di Stato.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Nelle secondarie l'insegnamento religioso era impartito da incaricati dell'autorità ecclesiastica. I popolari accolsero con entusiasmo una riforma che metteva la religione cattolica nelle elementari e l'esame di Stato alla fine di ogni ciclo.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Consiglio dei ministri del 18 marzo 1931 Mussolini definì la riforma del 1923 un errore. INDIRE riporta anche la definizione «la più fascista delle riforme», attribuita a Mussolini senza data né luogo. Negli anni Trenta, scrive Rosada, gli uomini del regime non erano più soddisfatti. Mentre era ministro, Gentile era stato criticato da fascisti, antifascisti, categorie e genitori per una concezione aristocratica dell'insegnamento e per il carico di lavoro eccessivo.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Gentile si dimise il 14 giugno 1924, dopo il rapimento di Matteotti, e le dimissioni furono ratificate il 1° luglio. Già dal 1924 la riforma fu rivista con la politica dei ritocchi, che sfociò nella Carta della scuola del 1939. Alla fine del 1962 il Parlamento approvò la scuola media unica, che sostituì ogni altro tipo di scuola per quella fascia d'età. Treccani ricorda che la secondaria di primo grado fu resa comune a tutti con riforme incisive nel 1962 e nel 1977.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Cinque anni in due cicli di tre e due, con un corso integrativo professionale di tre anni a seguire. Seconda domanda per la classe: quale scuola nata nel 1923 durava quattro anni e che cosa assorbì? Il liceo scientifico, che raccolse le sezioni moderne dei vecchi licei e degli istituti tecnici.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la mappa concettuale, le flashcard e i falsi miti sulla riforma.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riforma Gentile del 1923</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cambiò la scuola italiana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 31 OTTOBRE 1922 AL 1° LUGLIO 1924</a:t>
            </a:r>
            <a:endParaRPr lang="en-US" sz="1300" dirty="0"/>
          </a:p>
        </p:txBody>
      </p:sp>
      <p:sp>
        <p:nvSpPr>
          <p:cNvPr id="3" name="Shape 1"/>
          <p:cNvSpPr/>
          <p:nvPr/>
        </p:nvSpPr>
        <p:spPr>
          <a:xfrm>
            <a:off x="3648862" y="2106016"/>
            <a:ext cx="177642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era nuova la riforma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Gentile?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LEGGE CASATI DEL 1859 ALLA SCUOLA MEDIA UNICA DEL 1962</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ministro in venti mesi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decreti nel 1923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cambiò nelle scuole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Critiche, ritocchi e ciò che restò</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Un ministro in venti mesi</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Gentile, dal 1922 al 1924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SENATORE DAL 1922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Gentile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1875-1944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Castelvetrano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Senatore e ministro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Gran consiglio fino al 1929</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Firenze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Tre decreti nel 1923</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maggio a ottobre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TRA MAGGIO E OTTOBRE DEL 1923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maggio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 1054, scuola secondaria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settembre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 2102, istruzione superiore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 ottobre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 2185, elementari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Cosa cambiò nelle scuole</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Elementari, licei, complementari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ELEMENTARI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Elementare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anni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due cicli, di tre e due anni</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NUOVO NEL 1923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Scientifico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anni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liceo scientifico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FORMAZIONE MAESTRI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Magistrale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7</a:t>
            </a:r>
            <a:pPr indent="0" marL="0">
              <a:buNone/>
            </a:pPr>
            <a:r>
              <a:rPr lang="en-US" sz="1600" b="1" dirty="0">
                <a:solidFill>
                  <a:schemeClr val="accent1"/>
                </a:solidFill>
                <a:latin typeface="+mj-lt" pitchFamily="34" charset="0"/>
                <a:ea typeface="+mj-lt" pitchFamily="34" charset="-122"/>
                <a:cs typeface="+mj-lt" pitchFamily="34" charset="-120"/>
              </a:rPr>
              <a:t> anni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scuole normali da 153 a 87</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OBBLIGO A 14 ANNI, SECONDARIA CLASSICISTA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obbligo portato per legge</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il decreto n. 2185 del 1° ottobre 1923.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sedi per l'esame finale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tutta Italia, per la secondaria.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Classica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l'impronta della secondaria</a:t>
            </a:r>
            <a:pPr indent="0" marL="0">
              <a:lnSpc>
                <a:spcPct val="120000"/>
              </a:lnSpc>
              <a:buNone/>
            </a:pPr>
            <a:r>
              <a:rPr lang="en-US" sz="1500" dirty="0">
                <a:solidFill>
                  <a:schemeClr val="tx2"/>
                </a:solidFill>
                <a:latin typeface="+mn-lt" pitchFamily="34" charset="0"/>
                <a:ea typeface="+mn-lt" pitchFamily="34" charset="-122"/>
                <a:cs typeface="+mn-lt" pitchFamily="34" charset="-120"/>
              </a:rPr>
              <a:t>: Esami di ammissione, numero chiuso ed esame di Stato a fine ciclo.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RELIGIONE CATTOLICA NEL 1923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Elementari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TOGNON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spazio ampio ma circoscritto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 INDIRE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insegnamento obbligatorio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Secondarie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INSEGNAMENTO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facoltativo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 richiesta delle famiglie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Sulle elementari le fonti descrivono il grado di obbligo in modo diverso.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Critiche, ritocchi e ciò che restò</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1924 al 1962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18 MARZO 1931</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Mussolini la chiamò un errore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Consiglio dei ministri attribuì l'errore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ai tempi e alla mentalità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dell'allora ministro Gentile.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RITOCCHI DEL 1924 ALLA SCUOLA MEDIA UNICA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iniziano i ritocchi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1939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Carta della scuola</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scuola media unica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fu organizzata la scuola elementare, secondo lo storico Tognon?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Quattro anni in un unico ciclo, senza corsi aggiuntivi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Cinque anni in due cicli, di tre e di due anni, più un corso integrativo professionale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Sei anni in due cicli da tre, seguiti da un esame di Stato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Riassunto, quiz e flashcard sul Recap completo </a:t>
            </a:r>
            <a:pPr indent="0" marL="0">
              <a:buNone/>
            </a:pPr>
            <a:r>
              <a:rPr lang="en-US" sz="1700" b="1" dirty="0">
                <a:solidFill>
                  <a:schemeClr val="bg1"/>
                </a:solidFill>
                <a:latin typeface="+mn-lt" pitchFamily="34" charset="0"/>
                <a:ea typeface="+mn-lt" pitchFamily="34" charset="-122"/>
                <a:cs typeface="+mn-lt" pitchFamily="34" charset="-120"/>
              </a:rPr>
              <a:t>recaplica.com/it/storia/riforma-gentile-1923/</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INDIRE · Normattiva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Riforma Gentile del 1923: cosa cambiò nella scuola italiana, riassunto — Recap</dc:title>
  <dc:subject>PptxGenJS Presentation</dc:subject>
  <dc:creator>Recaplica</dc:creator>
  <cp:lastModifiedBy>Recaplica</cp:lastModifiedBy>
  <cp:revision>1</cp:revision>
  <dcterms:created xsi:type="dcterms:W3CDTF">2026-10-22T08:51:40Z</dcterms:created>
  <dcterms:modified xsi:type="dcterms:W3CDTF">2026-10-22T08:51:40Z</dcterms:modified>
</cp:coreProperties>
</file>