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più influente del secondo Wittgenstein, pubblicato postumo nel 1953, rovescia le premesse del suo primo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(1921) descrive il linguaggio come immagine logica della realtà; le Ricerche filosofiche lo descrivono come un insieme di pratiche d'uso, i giochi linguistici.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filo che lega i tre capitoli è l'abbandono dell'idea che il significato sia sempre un rinvio a un oggetto, interno 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muore nel 1951, dopo essere tornato a Cambridge; il libro uscirà due anni più tardi, nel 1953.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motivi che portarono Wittgenstein ad abbandonare l'impianto del Tractatus.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 costruttore e dell'assistente mostra un linguaggio ridotto all'osso, dove il significato di ogni parola è interamente il suo ruolo nell'attività.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risponde con le somiglianze di famiglia: una rete di somiglianze che si sovrappongono e si incrociano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un criterio esterno e condivisibile, chiedersi se si usa un segno privato «nello stesso modo» di prima perde significato.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libri, trentadue anni di distanza, un solo filosofo che rovescia il proprio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il significato di ogni parola è interamente il suo ruolo nell'attività condivisa tra i due. Seconda domanda per la classe: cosa impedisce a un linguaggio privato di avere un uso corretto o scorretto?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linguaggio come immagine logica al linguaggio come uso: la svolta delle Ricerche filosofiche, in tre tappe.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Ricerche filosofiche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Wittgenstein, dal Tractatus al linguaggio come uso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1953, POSTUMO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2099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tra il primo 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Wittgenstein?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TRACTATUS, GIOCHI LINGUISTICI, LINGUAGGIO PRIVATO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Tractatus alla svolta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Giochi linguistici e uso del linguaggio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del linguaggio privato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Tractatus alla svolta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L'immagine che si rompe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1921-1953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Tractatus Logico-Philosophicus, il linguaggio come immagine logica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I delle Ricerche filosofiche è pronta per la stampa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postuma, due anni dopo la morte di Wittgenstein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PARADOSSO DELL'IMMAGINE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dell'immagine, applicata a sé stessa, si contraddice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Internet Encyclopedia of Philosophy, se una proposizione ha senso solo come immagine di un fatto empirico, le stesse proposizioni del Tractatus che enunciano questa teoria non ne avrebbero: un paradosso che pesò sulla revisione successiva di Wittgenstein.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Giochi linguistici e uso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costruttore e l'assistente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MATTONE, COLONNA, LASTRA, TRAVE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mattone, colonna, lastra, trave: bastano a un gioco linguistico legato a un'attività pratica condivisa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oggetto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significato coincide, in molti casi, con il modo in cui una parola viene usata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Somiglianze di famiglia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tratto comune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«GIOCO»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0032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tengono insieme gli usi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una parola, se non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tratto comune?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del linguaggio privato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Paragrafi 244-271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MOSSE DELL'ARGOMENTO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battesimo privato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nominare una sensazione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Dare un significato richiede una tecnica d'uso del segno; un gesto isolato non basta.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mancante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metro oggettivo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può dire, con un metro che non sia il proprio sentire, se una sensazione torna davvero identica.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conclusione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paragrafi 244-271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linguaggio in linea di principio incomprensibile a chiunque tranne chi lo usa non può esistere.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WITTGENSTEIN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pubblicazione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linguaggio come immagine logica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WITTGENSTEIN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Ricerche filosofiche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pubblicazione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linguaggio come uso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Linguaggio privato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244-271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par.</a:t>
            </a:r>
            <a:endParaRPr lang="en-US" sz="4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supera la prova di essere un linguaggio autentico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BASTANO QUATTRO PAROLE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l'esempio del costruttore e dell'assistente conta come gioco linguistico?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usa solo quattro parole legate a un'attività pratica condivisa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descrive un linguaggio privato di sensazioni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illustra la teoria dell'immagine del Tractatus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recaplica.com/it/storia/ricerche-filosofiche-wittgenstein/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Ludwig Wittgenstein · IEP Wittgenstein, Ludwig · SEP Private Language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Ricerche filosofiche di Wittgenstein: giochi linguistici e uso del linguaggio — Recap</dc:title>
  <dc:subject>PptxGenJS Presentation</dc:subject>
  <dc:creator>Recaplica</dc:creator>
  <cp:lastModifiedBy>Recaplica</cp:lastModifiedBy>
  <cp:revision>1</cp:revision>
  <dcterms:created xsi:type="dcterms:W3CDTF">2026-10-17T02:45:40Z</dcterms:created>
  <dcterms:modified xsi:type="dcterms:W3CDTF">2026-10-17T02:45:40Z</dcterms:modified>
</cp:coreProperties>
</file>