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restauro segue regole pensate per proteggere nel tempo l'opera originale, aspetto compreso.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il degrado non dipende da un solo colpevole: luce, umidità, inquinanti e organismi infestanti agiscono insieme, anche in un ambiente protetto.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tappe: i fattori di danno, le regole che un restauratore segue, e un esempio concreto su un capolavoro del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Canadian Conservation Institute classifica questi tra i fattori che danneggiano i beni culturali, insieme a inquinanti atmosferici e forze fisiche come urti e vibrazioni.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 fattore agisce da solo: il degrado dei materiali dipende dalla combinazione di più cause ambientali e biologiche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L'Istituto Restauro Roma elenca questi princìpi insieme alla reversibilità e all'interdisciplinarità, il lavoro di squadra tra storici, chimici e restauratori.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reversibilità resta un principio guida tradizionale della conservazione, ma è stata criticata nella professione: nessun materiale di restauro è davvero garantito reversibile per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occuparsi del restauro fu il personale interno dei Musei Vaticani, con una prima fase dedicata alle lunette dipinte da Michelangelo, dal giugno 1980 all'ottobre 1984.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Restauratori dei secoli precedenti avevano applicato strati di vernice e colla che col tempo erano scuriti, alterando i colori che Michelangelo aveva dipinto.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fu in gran parte finanziato da un accordo con l'emittente televisiva giapponese Nippon Television.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capire i materiali, la storia e le tecniche di un'opera prima di agire riduce il rischio di danni. Seconda domanda per la classe: quale principio impedisce di far sembrare un'opera restaurata come nuova?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quiz, flashcard e una mappa concettuale per ripassare i princìpi del restauro.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Restauro opere d'arte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salva un capolavoro dal tempo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IN UN MUSEO, IL DEGRADO NON SI FERMA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011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capolavoro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guasta anche chiuso in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museo?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DANNO, E COME SI FERMA?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opere si degradano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princìpi che guidano il restauro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della Cappella Sistina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opere si degradano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Luce, umidità, sporco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Radiazioni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UV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IR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Luce visibile, ultravioletti e infrarossi alterano pigmenti e materiali.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Umidità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Un'umidità relativa non corretta danneggia le opere nel tempo.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ORGANISMI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Infestanti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Muffe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insetti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Organismi biologici sono tra i fattori di degrado catalogati.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DANNI ARRIVANO DA PIÙ DIREZIONI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UV e infrarossi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alterano pigmenti e materiali nel tempo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Umidità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corretta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un fattore di danno catalogato per le opere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princìpi che guidano il restauro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Regole condivise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PRINCÌPI NATI DALLA PRATICA ITALIANA DEL RESTAURO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Riconoscibilità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ciò che si aggiunge resta visibile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nuova resta distinguibile da quella originale, a uno sguardo attento.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materiali che non danneggiano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deve rovinare, fisicamente o nell'aspetto, i materiali originali dell'opera.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 intervento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quanto serve davvero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tocca il necessario, nulla di più, per lasciare intatto il resto dell'opera.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PRINCIPIO DISCUSSO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reversibilità non è la certezza che sembra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specialisti la considerano un concetto poco definito, utile come guida ma difficile da garantire in ogni intervento.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della Cappella Sistina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Quattordici anni di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1979 AL 1994, SUGLI AFFRESCHI DI MICHELANGELO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Prove tecniche preliminari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1980-1984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Restauro delle lunette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restauro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Secoli di sporco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Fuliggine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Grasso di candele, fumo e vernici scurite coprivano gli affreschi.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pulitura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Rimozione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Rimossi anche colla animale, resina e fiele di bue da restauri precedenti.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 ritrovati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Visibili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 usati da Michelangelo, rimasti nascosti per secoli, sono tornati visibili.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INTERVENTO DURATO PIÙ DI UN DECENNIO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lavoro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staff dei Musei Vaticani restaurò gli affreschi tra il 1980 e il 1994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delle prove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analisi tecniche preliminari cominciarono quell'anno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restauro di un'opera richiede spesso più specialisti insieme?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Analizzano insieme l'opera prima di intervenire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legge impone sempre tre firme sul progetto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specialista lavora da solo, senza confronto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recaplica.com/it/storia/restauro-opere-d-arte/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Restauro Roma · Canadian Conservation Institute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Restauro opere d'arte: i princìpi che guidano chi salva un capolavoro dal degrado — Recap</dc:title>
  <dc:subject>PptxGenJS Presentation</dc:subject>
  <dc:creator>Recaplica</dc:creator>
  <cp:lastModifiedBy>Recaplica</cp:lastModifiedBy>
  <cp:revision>1</cp:revision>
  <dcterms:created xsi:type="dcterms:W3CDTF">2026-10-20T00:37:19Z</dcterms:created>
  <dcterms:modified xsi:type="dcterms:W3CDTF">2026-10-20T00:37:19Z</dcterms:modified>
</cp:coreProperties>
</file>