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relitto è ciò che resta di un'imbarcazione affondata, e può diventare un sito archeologico.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Convenzione UNESCO del 2001, almeno 100 anni: è la soglia fissata dall'articolo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Convenzione fu adottata a Parigi il 2 novembre 2001 ed entrò in vigore il 2 gennaio 2009, come previsto dall'articolo 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ricerca parte spesso dagli archivi. Il sonar emette impulsi sonori e ricostruisce un'immagine del fondale; il magnetometro rileva variazioni del campo magnetico, utile per individuare oggetti in ferro come le palle di cannone. Una volta trovato un possibile sito, servono veicoli telecomandati o autonomi per esplorarlo da vicino.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NOAA e l'Institute of Nautical Archaeology, lo scavo di Cape Gelidonya nel 1960, diretto da George Bass, fu il primo scavo archeologico scientifico di un relitto.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la fotogrammetria si uniscono migliaia di foto sovrapposte, scattate da un veicolo telecomandato, per costruire un modello digitale tridimensionale del sito. In immersione gli archeologi documentano con foto e video e prendono misure a mano con tavolette subacquee. I ROV sono robot subacquei senza equipaggio, manovrabili, che trasmettono immagini video in superficie.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i principi della Convenzione UNESCO, la conservazione in situ è indicata come prima opzione da valutare. I materiali rimasti sommersi per decenni, secoli o millenni richiedono tecniche di stabilizzazione avanzate una volta recuperati, per non deteriorarsi.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lo scavo di Cape Gelidonya, diretto da George Bass nel 1960: fu la prima volta che le tecniche della terraferma furono adattate sott'acqua. Seconda domanda per la classe: perché la Convenzione UNESCO preferisce lasciare i relitti dove sono?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le fonti per approfondire.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Relitto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si studia un sito archeologico subacqueo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CONTA DAVVERO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306263" y="2474824"/>
            <a:ext cx="310860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quanti anni sott'acqua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relitto diventa patrimonio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culturale?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relitto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cerca un sito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studia sott'acqua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dopo lo scavo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CONVENZIONE UNESCO, IN DUE DATE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Adottata a Parigi, il 2 novembre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Fissa la soglia dei 100 anni.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Entrata in vigore, il 2 gennaio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Come previsto dal suo articolo 27.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DALL'ARCHIVIO AL FONDALE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Archivi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Registri navali, resoconti di naufragi, mappe storiche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Sonar e magnetometro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Immagine del fondale, segnale degli oggetti in ferro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Veicoli telecomandati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 ad alta risoluzione del sito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SVOLTA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1960 l'archeologia subacquea diventa una scienza.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governo turco invitò George Bass a dirigere lo scavo del relitto di Cape Gelidonya: la prima volta in cui le tecniche della terraferma furono adattate sott'acqua.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STRUMENTI SOTT'ACQUA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Fotogrammetria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Unisce migliaia di foto in un modello 3D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Ricostruisce il sito in digitale, misura per misura.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Autorespiratore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Documentazione diretta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Foto, video e misure prese a mano sul fondale.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ROV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Robot subacqueo senza equipaggio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Esplora da vicino e trasmette video in superficie.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 UN REPERTO TROVATO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Conservazione in situ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RESTA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 fondale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SI SCEGLIE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opzione da valutare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Recupero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VA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superficie, poi stabilizzato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SERVE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Tecniche di conservazione avanzate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Convenzione UNESCO mette la conservazione sul fondale davanti al recupero.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evento segna, secondo NOAA e INA, la nascita dell'archeologia marittima come scienza?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L'adozione della Convenzione UNESCO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 scavo del relitto di Cape Gelidonya diretto da George Bass, nel 1960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L'istituzione del primo santuario marino nel 1975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recaplica.com/it/storia/relitto/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UNESCO · NOAA · Institute of Nautical Archaeology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Relitto: cos'è e come si studia un sito archeologico subacqueo — Recap</dc:title>
  <dc:subject>PptxGenJS Presentation</dc:subject>
  <dc:creator>Recaplica</dc:creator>
  <cp:lastModifiedBy>Recaplica</cp:lastModifiedBy>
  <cp:revision>1</cp:revision>
  <dcterms:created xsi:type="dcterms:W3CDTF">2026-10-11T04:25:18Z</dcterms:created>
  <dcterms:modified xsi:type="dcterms:W3CDTF">2026-10-11T04:25:18Z</dcterms:modified>
</cp:coreProperties>
</file>