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Marco Fabio Quintiliano fu un retore romano nato in Spagna, a Calagurris, tra il 35 e il 40 d.C. Insegnò eloquenza a Roma e scrisse la Institutio Oratoria.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Quintiliano no: la competenza tecnica da sola non basta, serve anche un carattere morale solido.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 il primo insegnante di eloquenza a Roma a ricevere uno stipendio pagato dallo Stato, concesso da Vespasiano, e in seguito anche la dignità consolare.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manoscritto integrale era perduto nel Medioevo e circolava solo in forma incompleta, finché Poggio Bracciolini lo ritrovò a San Gallo.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vir bonus dicendi peritus, uomo onesto esperto nel parlare, risale a Catone; Quintiliano la riprende in apertura del libro XII.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terzo libro in avanti l'opera tratta la dottrina retorica in senso stretto; il libro XII lascia la tecnica, già esaurita, per il carattere morale.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Quintiliano la formazione linguistica comincia già dalla scelta della balia, molto prima della scuola.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prima: Quintiliano suggeriva di rendere lo studio un divertimento, e se il bambino si rifiutava di imparare, di insegnare la stessa cosa a un altro bambino, per la competizione.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Quintiliano fu il primo insegnante di eloquenza a Roma pagato dallo Stato e l'autore dell'unico trattato antico di pedagogia arrivato intero fino a noi.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Quintiliano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romano per formare l'oratore completo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456131" y="2843632"/>
            <a:ext cx="29823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oratore completo è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parla bene?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CALAGURRIS AL LIBRO XII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 di Quintiliano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Institutio Oratoria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 bonus dicendi peritus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educativo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MARCO FABIO QUINTILIANO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Marco Fabio Quintiliano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Nato tra il 35 e il 40 d.C.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 d.C.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torna in Spagna dopo la formazione a Roma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68 d.C.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l'imperatore Galba lo riporta a Roma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74 d.C.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sua scuola privata diventa pubblica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93-95 d.C.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 la Institutio Oratoria (o 89/90-92 d.C.)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DODICI LIBRI, VENT'ANNI DI CATTEDRA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dall'infanzia alle qualità morali dell'oratore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insegnamento a Roma, secondo il proemio del libro 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ritrovamento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manoscritto integrale, da Poggio Bracciolini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SAPER PARLARE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Quintiliano nessun oratore è vero senza moralità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Quintiliano riprende da Catone la definizione vir bonus dicendi peritus: essere moralmente buoni è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necessaria, non facoltativa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per essere un oratore compiuto.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LATI DELL'ORATORE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competenza tecnica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GRAMMATICA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 elementare, libro 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RETORICA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dottrina nei libri III-XI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moralità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 BONUS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onestà, condizione necessaria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XII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qualità morali dell'oratore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Quintiliano le due cose insieme fanno l'oratore completo.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ANCORA DELLA SCUOLA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balia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voce che il bambino imita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prime parole imitate lasciano un segno difficile da correggere più avanti.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Stimolo precoce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mente non resta a riposo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Quintiliano si schiera con chi comincia a istruire il bambino fin da piccolo.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come gioco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Domande, lodi, competizione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il bambino rifiuta di imparare, meglio spiegare la stessa lezione a un compagno, per l'emulazione che ne nasce.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proponeva Quintiliano di avvicinare un bambino piccolo allo studio?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Come un gioco, con domande, lodi e la soddisfazione di aver fatto bene.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punizioni corporali in caso di errore.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Rimandando ogni istruzione fino all'adolescenza.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Quintiliano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recaplica.com/it/storia/quintiliano-e-la-formazione-dell-oratore/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Perseus Digital Library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Quintiliano: chi era e il suo modello per formare l'oratore — Recap</dc:title>
  <dc:subject>PptxGenJS Presentation</dc:subject>
  <dc:creator>Recaplica</dc:creator>
  <cp:lastModifiedBy>Recaplica</cp:lastModifiedBy>
  <cp:revision>1</cp:revision>
  <dcterms:created xsi:type="dcterms:W3CDTF">2026-10-18T06:12:35Z</dcterms:created>
  <dcterms:modified xsi:type="dcterms:W3CDTF">2026-10-18T06:12:35Z</dcterms:modified>
</cp:coreProperties>
</file>