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1847 Friedrich Engels scrive un testo che quasi nessuno leggerà per settant'anni, eppure prepara il terreno al Manifesto del Partito Comunista.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programma teorico e pratico del partito. È il mandato da cui nascono sia I Principi del comunismo, scritto da Engels, sia poco dopo il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 per capire come un catechismo diventi il testo politico più diffuso del movimento operaio.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scrive da Parigi. Marx, allora a Bruxelles, riceverà poco dopo la proposta di cambiare forma.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lega la nascita del proletariato alla rivoluzione industriale inglese, un fatto economico più che una scelta politica.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riserva ai socialisti democratici un trattamento diverso dagli altri due, la collaborazione resta possibile nei momenti di azione pratica.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Engels stesso, nella lettera, a motivare il cambio di forma con la necessità di raccontare una parte di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manoscritto arriva a Londra per la stampa poche settimane prima della rivoluzione di febbraio in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Manifesto nasce dal testo di Engels come modello, ma non è una sua copia, cambia forma e autore principale.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catechismo, venticinque domande e risposte, dalla definizione del comunismo alle previsioni finali. Seconda domanda per la classe, perché Engels decise di cambiare forma in vista del Manifesto?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sul sito con le fonti, la mappa e il quiz, questo mazzo porta solo i fatti già verificati.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 comunismo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catechismo di Engels, prima del Manifesto del 1848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LONDRA, NOVEMBRE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72382" y="2843632"/>
            <a:ext cx="39004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chiede la Lega dei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Comunisti a Marx e Engels?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MANIFESTO, NEL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mandato del 1847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catechismo in 25 domande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correnti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Manifesto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mandato del 1847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Lega chiede un programma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PROGRAMMA DEL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stesura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Engels scrive il testo per la Lega dei Comunisti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domande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catechismo arriva fino alle previsioni finali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catechismo in 25 domande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definizione alle previsioni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SETTECENTO INGLESE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Settecento inglese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Comincia la rivoluzione industriale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macchina a vapore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 la trasformazione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proletariato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classe operaia salariata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correnti a confronto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Reazionari, borghesi, democratici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1847, TRE CORRENTI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Socialisti reazionari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obiettivo irraggiungibile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Guardano a un ordine che la rivoluzione industriale ha già superato.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Socialisti borghesi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Difendono l'ordine esistente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Sostengono la società che i comunisti vogliono rovesciare.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Socialisti democratici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Alleati nell'azione pratica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comunisti collaborano con loro nei momenti concreti di lotta.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Manifesto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lettera cambia la forma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LETTERA DEL NOVEMBRE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catechismo non basta a raccontare una storia.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23-24 novembre 1847 Engels scrive a Marx di lasciare le domande e risposte e di scrivere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Manifesto Comunista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NOVEMBRE 1847 AL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Nov.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propone il Manifesto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a Londra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Scoppia la rivoluzione in Francia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1847, DUE TESTI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 comunismo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Catechismo, 25 domande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nel 1914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Manifesto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Racconto continuo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febbraio 1848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catechismo apre la strada al testo che la storia ricorda.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forma ha I Principi del comunismo?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saggio filosofico continuo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catechismo con domande e risposte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raccolta di lettere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recaplica.com/it/storia/principi-del-comunismo/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Principi del comunismo di Engels, cos'è e cosa dice il testo del 1847 — Recap</dc:title>
  <dc:subject>PptxGenJS Presentation</dc:subject>
  <dc:creator>Recaplica</dc:creator>
  <cp:lastModifiedBy>Recaplica</cp:lastModifiedBy>
  <cp:revision>1</cp:revision>
  <dcterms:created xsi:type="dcterms:W3CDTF">2026-10-15T05:37:11Z</dcterms:created>
  <dcterms:modified xsi:type="dcterms:W3CDTF">2026-10-15T05:37:11Z</dcterms:modified>
</cp:coreProperties>
</file>