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Auguste Comte è considerato il fondatore del positivismo, un movimento filosofico e politico che ebbe grandissima diffusione nella seconda metà del XIX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lo pensava possibile: nel Système de politique positive trasformò la filosofia positiva nella Religione dell'Umanità.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Encyclopedia.com, per il positivismo comtiano la scienza è l'unica forma di conoscenza valida e i fatti sono i soli possibili oggetti di conoscenza.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applicò questo schema anche al singolo individuo, non solo alla storia collettiva: in entrambi i casi l'ultima tappa rinuncia alle spiegazioni ultime per fermarsi a quanto si osserva.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l'unica antitesi netta del Recap: la riprendono anche FAQ e flashcard, qui detta per la prima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criticò inoltre il materialismo metafisico, affine per impianto al positivismo, definendolo superato perché fondato su un paradigma scientifico della prima età moderna.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Encyclopedia.com il positivismo presentava, pur nelle distanze critiche, alcune affinità con l'idealismo assoluto, l'altro grande movimento filosofico del XIX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lo stadio positivo: la mente rinuncia a cercare le cause ultime e si limita a individuare le leggi dei fenomeni. Seconda domanda per la classe: perché Mill distingueva un buon Comte da un cattivo Comte?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mazzo riprende solo fatti già verificati nel Recap, con le stesse fonti in fondo all'articolo.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filosofia di Comte e le reazioni che suscitò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VOLEVA UNA RELIGIONE SCIENTIFICA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282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scienza può diventare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religione?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COMTE ALLE SUE CRITICHE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e il metodo positivo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dei tre stadi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Cours al Système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reazioni, da Mill a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COMTE CONTA SOLO LA SCIENZA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Comte è la sola via legittima al sapere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Fondata sui fatti osservabili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Cours de philosophie positive, fino al 1842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scienza diventa filosofia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1851-1854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Système de politique positive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filosofia diventa religione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MITO ALLE REGOLARITÀ OSSERVABILI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teologico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 necessario della mente umana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metafisico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di transizione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positivo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normale e definitivo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MILL SEPARA DUE COMTE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buon Comte scriveva il Cours, il cattivo Comte scriveva il Système.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l'etichetta con cui una parte dei suoi lettori ottocenteschi tenne separato il filosofo rigoroso da quello che si fece profeta di una religione nuova.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MODI DIVERSI DI CRITICARE COMTE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Stuart Mill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SVOLTA CHE NON ACCETTÒ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fase finale, Comte volle piegare tanto le coscienze quanto la vita pubblica a un solo credo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PARAGONE SCELTO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esito che Mill giudicò degno solo di un raffronto con Ignazio di Loyola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Wilhelm Dilthey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SCOPO DIVERSO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scienze dello spirito mirano a capire il senso di una vicenda umana, un obiettivo diverso dal prevederla come un fenomeno naturale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BERSAGLIO POLEMICO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l'idea che il metodo scientifico fosse solo induzione, cara a Mill, venne giudicata una semplificazione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critiche nascono da motivi diversi, uno politico e uno di metodo.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ALTRE VOCI DELLA REAZIONE ANTI-POSITIVISTA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Bernard Stallo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Pensatore hegeliano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dialettica di Hegel e l'enfasi sul tempo sono compatibili con l'evoluzionismo, contro le pretese del positivismo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Henri Bergson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«nuovo positivismo»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Diede nuovo significato alla parola leggendo l'evoluzione dell'universo in chiave spiritualistica, contro il meccanicismo del Comte classico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 di Vienna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Neopositivismo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Novecento raccoglie l'eredità del nome, con un programma in parte diverso da quello di Comte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l'ultimo stadio della legge dei tre stadi di Comte?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stadio teologico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stadio metafisico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stadio positivo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recaplica.com/it/storia/positivismo/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Routledge Encyclopedia of Philosophy · Encyclopedia.com · inters.org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Positivismo: cos'è la filosofia di Comte e le reazioni che suscitò — Recap</dc:title>
  <dc:subject>PptxGenJS Presentation</dc:subject>
  <dc:creator>Recaplica</dc:creator>
  <cp:lastModifiedBy>Recaplica</cp:lastModifiedBy>
  <cp:revision>1</cp:revision>
  <dcterms:created xsi:type="dcterms:W3CDTF">2026-10-16T01:02:48Z</dcterms:created>
  <dcterms:modified xsi:type="dcterms:W3CDTF">2026-10-16T01:02:48Z</dcterms:modified>
</cp:coreProperties>
</file>