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teoria del diritto nata in opposizione al giusnaturalismo, con tre criteri di validità diversi, il sovrano, la norma fondamentale, la regola di riconoscimento.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positivismo giuridico sì, se è prodotta secondo le regole del sistema, perché la validità dipende da fatti sociali osservabili.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l'esistenza e il contenuto del diritto dipendono da fatti sociali osservabili nella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Bentham e Austin il diritto è un fenomeno delle società con un sovrano, cioè una persona o un gruppo che detiene un potere di fatto supremo e assoluto; una regola è valida se comandata dal sovrano e assistita dalla minaccia di una sanzione.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Kelsen chiama "pura" la sua teoria perché guarda solo al diritto, lasciando da parte morale, sociologia e politica; un atto crea o modifica il diritto solo se conforme a una norma superiore, e una norma è valida se appartiene a un sistema nel complesso efficace.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Hart individua tre regole secondarie, tra cui la regola di riconoscimento è la più importante; nel dibattito con Lon Fuller ha criticato l'idea che i principi di coerenza di un'attività finalizzata, come l'avvelenamento, siano di per sé standard morali.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giusnaturalismo classico, con Agostino e Tommaso d'Aquino, considera una legge ingiusta una perversione del diritto; il positivismo giuridico la considera comunque valida, se prodotta secondo le regole del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prima, resta diritto valido perché la validità dipende da fatti sociali osservabili. Seconda domanda per la classe, cosa distingue il criterio di Kelsen da quello di Hart?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quiz e flashcard,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giuridico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come fatto sociale, da Austin a Kelsen e Hart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AUSTIN, KELSEN E HART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1406" y="2106016"/>
            <a:ext cx="22877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ingiusta resta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comunque diritto valido?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IL POSITIVISMO GIURIDICO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positivismo giuridico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origini, dal sovrano in poi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Kelsen e la norma fondamentale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Hart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e giusnaturalismo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LEGGE INGIUSTA RESTA DIRITTO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il positivismo giuridico una legge ingiusta resta comunque diritto valido.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tesi della separabilità nega solo che il legame tra diritto e morale sia necessario; ammette comunque che le leggi rispecchino spesso la morale, di fatto.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HOBBES A BENTHAM, POI AUSTIN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 e Hume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radici filosofiche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sociali, alla base del diritto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Jeremy Bentham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elaborazione completa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Vissuto dal 1748 al 1832, pose le basi della teoria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Austin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Teoria del comando del sovrano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Riprese e diffuse l'idea di Bentham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KELSEN, UNA GERARCHIA DI NORME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ordinarie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Autorizzate da una norma superiore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storica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norma positiva del sistema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 fondamentale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norma superiore la autorizza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CHE GIUDICI E FUNZIONARI SEGUONO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Hart la regola di riconoscimento è un fatto sociale, non un presupposto.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Esiste perché è effettivamente praticata dai soggetti del sistema, giudici e funzionari compresi, e fissa i criteri ultimi di validità.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VERDETTO CAMBIA SECONDO LA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giuridico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INGIUSTA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valida se regolare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VALIDITÀ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sociali, criterio di validità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Giusnaturalismo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INGIUSTA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lo statuto di legge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VALIDITÀ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con la morale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opposte alla stessa domanda sul diritto ingiusto.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il positivismo giuridico, una legge ingiusta ma regolare è diritto valido?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 prodotta secondo le regole del sistema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mai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anche giusta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recaplica.com/it/storia/positivismo-giuridico/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Positivismo giuridico: cos'è, da Austin a Kelsen e Hart — Recap</dc:title>
  <dc:subject>PptxGenJS Presentation</dc:subject>
  <dc:creator>Recaplica</dc:creator>
  <cp:lastModifiedBy>Recaplica</cp:lastModifiedBy>
  <cp:revision>1</cp:revision>
  <dcterms:created xsi:type="dcterms:W3CDTF">2026-10-16T01:07:44Z</dcterms:created>
  <dcterms:modified xsi:type="dcterms:W3CDTF">2026-10-16T01:07:44Z</dcterms:modified>
</cp:coreProperties>
</file>