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sulla vita di Plotino, dall'Egitto ad Alessandria e Roma, fino all'incontro con l'allievo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è il filosofo greco-egizio a cui la tradizione lega la nascita del neoplatonismo. Non parlò mai delle proprie origini, ma insegnò a Roma per oltre venticinque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luogo esatto di nascita di Plotino non è noto; gli storici fanno risalire la nascita al 204 d.C., ma è una ricostruzione, non un dato diretto di Porfirio.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cominciò a seguire Ammonio Sacca a ventotto anni e restò suo allievo per undici anni interi, ad Alessandria.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spedizione voluta da Gordiano III non raggiunse la Persia: l'imperatore fu ucciso in Mesopotamia e Plotino tornò ad Antiochia con grande difficoltà.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quarant'anni, sotto l'imperatore Filippo l'Arabo, Plotino si stabilì a Roma, dove insegnò ininterrottamente per oltre venticinque anni, fino al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Porfirio racconta di essere arrivato dalla Grecia quando Plotino insegnava già da vent'anni, e di essere rimasto con lui sei anni, per sua stessa testimonianza.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Dall'Uno, per emanazione, discende l'Intelletto, la prima realtà che ne nasce, e poi il resto della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Ammonio Sacca, per undici anni interi. Prova a chiedere poi chi fu Porfirio per Plotino, a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Plotino nasce in Egitto, si forma ad Alessandria presso Ammonio Sacca e fonda a Roma la scuola dove insegnerà per oltre venticinque anni, fino alla morte nel 270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filosofo a cui la tradizione lega la nascita del neoplatonismo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IN EGITTO, NEL 204 D.C.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01692" y="2474824"/>
            <a:ext cx="20133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davvero Plotino?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ALESSANDRIA A ROMA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maestro Ammonio Sacca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spedizione in Persia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di Roma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silenzio voluto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RESTANO UN MISTERO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 non parlò mai delle proprie origini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Porfirio, non si lasciò mai convincere a dire dove fosse nato o chi fosse la sua famiglia.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maestro Ammonio Sacca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Undici anni ad Alessandria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ALLIEVO PER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204-270 d.C.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vent'anni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appassiona alla filosofia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ventotto anni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il maestro Ammonio Sacca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trentanove anni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per la Persia con Gordiano III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quarant'anni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spedizione in Persia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viaggio finito male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TRENTANOVE ANNI, CON GORDIANO III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unisce alla spedizione in Persia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L'imperatore ucciso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Gordiano III muore in Mesopotamia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ad Antiochia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grande difficoltà, secondo Porfirio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di Roma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venticinque anni di lezioni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ROMA, DAL 244 AL 270 D.C.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a Roma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l'età in cui Plotino fonda la sua scuola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insegnamento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interruzione, fino alla morte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d.C.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l'anno della morte di Plotino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MAESTRO E IL SUO ALLIEVO PIÙ NOTO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Insegna a Roma da vent'anni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Porfirio ricorda un maestro acceso dal pensiero, sempre pronto alle domande di chi lo ascoltava.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Porfirio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 Roma dalla Grecia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l'allievo più noto, poi biografo ed editore delle opere del maestro.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al centro del pensiero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Coincide con il Bene assoluto, fonte di tutta la realtà.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L'ESSERE STESSO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L'Uno non è né essere né essenza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su cui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fonda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l'esistenza di tutto il resto, e coincide con il Bene assoluto.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 il maestro di Plotino ad Alessandria, e per quanto tempo?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Platone, per cinque anni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Ammonio Sacca, per undici anni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Porfirio, per sei anni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recaplica.com/it/storia/plotino/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Plotino: chi era il filosofo fondatore del neoplatonismo — Recap</dc:title>
  <dc:subject>PptxGenJS Presentation</dc:subject>
  <dc:creator>Recaplica</dc:creator>
  <cp:lastModifiedBy>Recaplica</cp:lastModifiedBy>
  <cp:revision>1</cp:revision>
  <dcterms:created xsi:type="dcterms:W3CDTF">2026-10-11T04:25:17Z</dcterms:created>
  <dcterms:modified xsi:type="dcterms:W3CDTF">2026-10-11T04:25:17Z</dcterms:modified>
</cp:coreProperties>
</file>