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Platone, filosofo ateniese nato tra il 427 e il 428 a.C. e morto tra il 347 e il 348 a.C., fu discepolo di Socrate e distinse il mondo che vediamo dalle idee, le forme perfette che solo la ragione può conoscere.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Platone la risposta passa dalla ragione, non dai sensi: solo la ragione raggiunge le idee, le forme perfette e immutabili dietro il mondo che vediamo, secondo la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Platone fu discepolo di Socrate; dopo i suoi viaggi in Italia e Sicilia tornò ad Atene e fondò l'Accademia, fuori dalle mura della città, secondo l'Internet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ritorno del prigioniero liberato nella caverna per istruire gli altri simboleggia, secondo Treccani, il compito politico del filosofo nella città.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l'Internet Encyclopedia of Philosophy, il mondo sensibile è solo un'imitazione del mondo puro, eterno e immutabile delle idee.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distingue governanti e ausiliari, i guardiani, dalla classe che produce, artigiani e contadini.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indica il bene a cui devono mirare i governanti della città ideale nell'unità della città stessa.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giustizia è l'armonia tra queste parti, quando ciascuna svolge il proprio compito senza interferire con le altre, secondo Stanford Encyclopedia e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solo i filosofi possiedono la vera conoscenza, secondo l'argomento della Repubblica. Seconda domanda: in che libro della Repubblica si trova il mito della caverna? Nel libro VII, secondo l'Internet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idee, la conoscenza e lo Stato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 ATENE, NEL V SECOLO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32552" y="2474824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conosciamo davvero?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SOCRATE ALLA REPUBBLICA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fu Platone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della caverna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delle idee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Repubblica e il filosofo 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fu Platone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Atene, il maestro, la scuola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AD ATENE, V SECOLO A.C.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Platone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427-428 a.C. - 347-348 a.C.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399 a.C.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Socrate, suo maestro, è condannato a morte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387 a.C.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 l'Accademia ad Atene, secondo Treccani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380-360 a.C. circa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la Repubblica, nel periodo di mezzo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della caverna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Dall'ignoranza alla luce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DELLA CAVERNA, LIBRO VII DELLA REPUBBLICA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caverna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Ombre scambiate per la realtà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Fuori dalla caverna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luce del mondo delle idee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ritorno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Istruire gli altri prigionieri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BONTÀ, BELLEZZA, UGUAGLIANZA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che vediamo è solo un'imitazione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bastoni sono uguali perché partecipano alla Forma dell'Uguaglianza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Repubblica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città, tre classi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GOVERNANTI, GUARDIANI, PRODUTTORI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Governanti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Guidano la città verso il bene comune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i filosofi: conoscono le idee, non solo le apparenze sensibili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Guardiani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Difendono la città, affiancano i governanti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Condividono beni e famiglia con i governanti, secondo Treccani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Produttori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Sostengono la città col lavoro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Artigiani e contadini: unica classe con proprietà privata e famiglia propria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filosofo 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deve governare chi conosce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DEVE GOVERNARE LA CITTÀ?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governante comune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CONOSCENZA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ferma alle apparenze sensibili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OBIETTIVO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proprio interesse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filosofo 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CONOSCENZA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Conosce le idee, l'essenza immutabile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OBIETTIVO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L'unità della città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chi conosce le idee può guidare bene la città, secondo la Repubblica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GIUSTIZIA, SECONDO PLATONE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 dell'anima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Ragione, spirito e desiderio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classi della città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Governanti, guardiani, produttori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Chi, secondo la Repubblica di Platone, è adatto a governare la città ideale?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filosofi, perché conoscono le idee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guerrieri, perché sono più forti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produttori, perché sostengono l'economia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Platone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recaplica.com/it/storia/platone/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Platone: la teoria delle idee e lo Stato ideale, riassunto — Recap</dc:title>
  <dc:subject>PptxGenJS Presentation</dc:subject>
  <dc:creator>Recaplica</dc:creator>
  <cp:lastModifiedBy>Recaplica</cp:lastModifiedBy>
  <cp:revision>1</cp:revision>
  <dcterms:created xsi:type="dcterms:W3CDTF">2026-10-11T04:25:17Z</dcterms:created>
  <dcterms:modified xsi:type="dcterms:W3CDTF">2026-10-11T04:25:17Z</dcterms:modified>
</cp:coreProperties>
</file>