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Romanticismo in pittura sposta il centro dell'arte dalla compostezza classica al sentimento personale e alla natura vissuta come forza che supera l'uomo. Oggi vediamo il sublime, le tre scuole nazionali e il rapporto con il Neoclassicismo.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teoria di Edmund Burke del 1757, ripresa da Tate, il sublime è l'emozione più intensa che la mente possa provare, legata a ciò che è terribile o che agisce come il terrore: in pittura lo rappresentano le tempeste marine di Turner e la pittura storica di Fuseli.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Burke definisce il sublime come l'emozione più intensa che la mente possa provare. Tate colloca l'apice del Romanticismo tra il 1780 e il 1830 circa, pur notando che la sua influenza continua oltre quella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soggetto è un monaco a piedi nudi in riva al mare, con dei gabbiani che volteggiano intorno a lui. Il critico Heinrich von Kleist descrisse la figura solitaria come l'unico segno di vita nell'immensità del regno della morte. La composizione è divisa in tre sole fasce orizzontali — terra, mare, cielo —, una semplicità che scioccò i contemporanei di Friedrich. Le due tele sono oggi appese fianco a fianco all'Alte Nationalgalerie di Berlino.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Turner completò il quadro nel 1839, dedicandolo a una nave da guerra ormai obsoleta nel 1838 e trainata lungo il Tamigi per essere demolita. La National Gallery lega il tramonto acceso dello sfondo al passaggio dall'era della vela a quella del vapore. Turner accompagnò l'opera con versi adattati da una poesia di Thomas Campbell.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Dei circa 150 naufraghi lasciati sulla zattera, dopo circa 12 giorni ne sopravvissero solo 15. Il Louvre nota che la composizione piramidale e il disegno preciso del quadro hanno un'ascendenza classica, con la luce livida sui corpi emaciati di morti e vivi.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scuole nazionali, tre accenti diversi sullo stesso movimento: la solitudine davanti alla natura in Germania, il paesaggio e il visionario in Inghilterra, la cronaca e la politica in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Louvre lo precisa esplicitamente. Nella figura della Libertà convivono i tratti di una dea greca e quelli di una donna sensuale e vibrante.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Turner lavora sul terrore della natura, Friedrich sulla solitudine contemplativa, Delacroix sulla cronaca politica dentro un'allegoria.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l'insurrezione dei tre giorni del luglio 1830, come precisa il Louvre. Seconda domanda per la classe: in quante fasce orizzontali è divisa la composizione di Monaco in riva al mare di Friedrich? (tre: terra, mare, cielo).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quiz, flashcard e una mappa concettuale per ripassare le tre scuole del Romanticismo in pittura.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 romantica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Natura, emozione e scuole d'Europa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2586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sublime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dipinto?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sublime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tedesca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inglese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francese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sublime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Un'emozione teorizzata nel 1757, prima ancora di dipingerla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NATA NEL 1757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 saggio di Burke sul sublime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lega il sublime a ciò che è terribile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1780-1830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l'apice del Romanticismo, secondo 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influenza anche dopo quella data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tedesca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figura sola, un mare enorme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TELA DIVISA IN TRE FASCE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dell'esposizione all'Accademia di Berlino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insieme a L'abbazia nel querceto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1808-1810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anni di realizzazione del quadro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171,5×110 centimetri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inglese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Paesaggio, visione e una nave che se ne 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PORTO ALLA DEMOLIZIONE, NEL 1838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Trafalgar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Temeraire aveva combattuto lì nel 1805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Sheerness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Kent, la nave da guerra lascia il porto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Lungo il Tamigi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traino verso Londra, nel 1838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Rotherhithe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sud-est di Londra, destinata alla demolizione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francese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cronaca e la politica entrano nel Salon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NAUFRAGIO AL MUSEO, IN DIECI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Théodore Géricault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1791 – 1824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fregata Medusa naufraga, il 2 luglio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1818-1819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Géricault dipinge La zattera della Medusa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quadro è presentato al Salon di Parigi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mostra al Louvre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1808-1810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 in riva al mare, tre fasce orizzontali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INGHILTERRA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J.M.W. Turner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1839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tempestosa Temeraire, l'ultimo viaggio di una nave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Géricault/Delacroix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1819-1830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zattera della Medusa, poi l'insurrezione del 1830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Libertà di Delacroix non racconta il 1789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quadro raffigura l'insurrezione parigina 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1830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la Rivoluzione francese.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PITTORI DELLA STESSA GENERAZIONE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sublime delle tempeste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 inglese, tempeste marine e scene di montagna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solitudine davanti alla natura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 tedesco, figure sole in paesaggi immensi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Delacroix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l'allegoria politica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 francese, la Libertà come dea e come donna vera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raffigura davvero La Libertà che guida il popolo di Delacroix?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L'insurrezione parigina del luglio 1830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Rivoluzione francese del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presa della Bastiglia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recaplica.com/it/storia/pittura-romantica/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Tate · Louvre · Alte Nationalgalerie · National Gallery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Pittura romantica: riassunto di periodo, stile e scuole europee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