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Corea è divisa in due Stati dal 1948, esito di più fattori intrecciati, l'eredità dell'occupazione giapponese, la spartizione decisa dagli Alleati nell'agosto 1945 lungo il 38° parallelo e la guerra di Corea del 1950-53, chiusa solo da un armistizio. Vediamo come nasce quella linea, come si combatte e come si ferma la guerra, come funziona il potere in Corea del Nord e perché il Paese resta isolato.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Nell'agosto 1945, con la resa giapponese, il compito di indicare come gestire la resa sulla penisola finisce sul tavolo di due giovani funzionari del Dipartimento di Stato statunitense, che scelgono il 38° parallelo come linea di confine, a nord le truppe nipponiche si sarebbero arrese ai sovietici, a sud agli statunitensi. Doveva essere una divisione amministrativa e militare temporanea, non un confine politico permanente.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divisione non comincia nel 1950 con i primi colpi di cannone, ma decenni prima. Dopo la guerra sino-giapponese del 1894-95 e quella russo-giapponese del 1904-05 il Giappone occupa la penisola coreana e nel 1910 la annette formalmente, mettendo fine a secoli di sovranità coreana. L'occupazione finisce con la Seconda guerra mondiale, e nell'agosto 1945 arriva la linea del 38° parallelo. Nei tre anni successivi le due zone prendono strade opposte, fino ai due Stati del 1948.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nomi ufficiali sono Repubblica Popolare Democratica di Corea a nord e Repubblica di Corea a sud. A nord i sovietici sostengono l'ascesa di Kim Il Sung, che consolida rapidamente il potere e instaura un regime autocratico a partito unico sotto il Partito dei Lavoratori di Corea; a sud gli Stati Uniti appoggiano Syngman Rhee. Nel 1948 la spartizione temporanea diventa definitiva.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25 giugno 1950 l'esercito di Kim Il Sung attacca la Corea del Sud, arrivando quasi a conquistare l'intera penisola. Le forze militari statunitensi guidano allora un'operazione autorizzata dalle Nazioni Unite per respingere l'esercito nordcoreano oltre il 38° parallelo; alla fine del 1950, dopo che le truppe ONU avanzano verso il confine cinese, anche la Repubblica Popolare Cinese entra nel conflitto. Dopo tre anni di guerra i confini di fatto restano quasi identici a quelli di partenza.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Dopo 158 incontri negoziali, il 27 luglio 1953 il generale William K. Harrison Jr., delegato del Comando delle Nazioni Unite, e il generale Nam Il, delegato dell'esercito nordcoreano e dei volontari popolari cinesi, impiegano dieci minuti per firmare diciotto copie ufficiali dell'accordo, redatto in tre lingue. L'accordo ritira le forze militari da una fascia larga circa 4.000 metri, la zona demilitarizzata, istituisce la Commissione per l'Armistizio Militare e impegna le parti a rimpatriare prigionieri di guerra e sfollati.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testo dell'accordo è chiaro su un punto, a firmarlo sono comandanti militari, non governi, e nessuno Stato lo sottoscrive come parte in causa. Per questo Corea del Nord e Corea del Sud restano, tecnicamente, in un conflitto sospeso da oltre settant'anni. Nello stesso 1953 Stati Uniti e Corea del Sud firmano un trattato di sicurezza reciproca, base giuridica della presenza militare americana nella penisola.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 1948 il potere in Corea del Nord è passato, senza soluzione di continuità, attraverso tre generazioni della stessa famiglia. Kim Jong Un è capo di Stato come presidente della Commissione degli Affari di Stato dal 17 dicembre 2011; dall'11 aprile 2019 il capo di governo è Choe Ryong Hae, presidente dell'Assemblea Popolare Suprema. Il centro decisionale resta il Partito dei Lavoratori di Corea, il cui Comitato Centrale si appoggia su tre organi subordinati, l'Ufficio Politico, la Commissione di Controllo e l'Ufficio Politiche Esecutive.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Juche, tradotta di solito come autosufficienza, è un'idea di indipendenza e sovranità che domina la politica nordcoreana dal secondo dopoguerra. Songun, militare al primo posto, è invece un'altra dottrina di Stato, che si afferma negli anni '90 sotto Kim Jong Il ed eleva il ruolo delle forze armate nella vita politica e nell'allocazione delle risorse. Kim Jong Un ha invertito la tendenza, sostituendo nel 2018 tre generali di alto rango per rafforzare il controllo del partito sulle forze armate.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Corea del Nord non pubblica statistiche economiche ufficiali affidabili, quindi non esiste un dato di PIL nominale dichiarato dallo Stato. Il numero più citato dalle fonti esterne è una stima a parità di potere d'acquisto elaborata per il 2023, circa 15,416 miliardi di dollari, pari a un PIL pro capite di circa 600 dollari. Va trattato per quello che è, una stima esterna e non una cifra ufficiale del regime.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 2006 il programma nucleare e missilistico nordcoreano ha portato il Consiglio di sicurezza dell'ONU ad adottare nove risoluzioni principali, fino al 2017, quasi sempre in risposta diretta a un test. La 1718 vieta i trasferimenti di armi pesanti e tecnologie per armi di distruzione di massa; le successive ampliano l'embargo, dal divieto di esportare rame, nichel, argento e zinco del 2016 al divieto totale sulle esportazioni tessili del 2017, fino al tetto di 500.000 barili l'anno di petrolio raffinato fissato dalla risoluzione 2397.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C. L'armistizio firmato il 27 luglio 1953 fermò i combattimenti, ma a siglarlo furono comandi militari, non i governi dei due Paesi in veste di parti contraenti. Per questo, tecnicamente, le due Coree restano ancora in un conflitto sospeso. Se c'è tempo, seconda domanda dal quiz del Recap, perché la Corea fu divisa lungo il 38° parallelo nel 1945? Per gestire la resa giapponese, come confine amministrativo temporaneo tra zona di occupazione sovietica e statunitense.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Perché la Corea è divisa in due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 38° parallelo del 1945 a un armistizio senza pace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 DOVE PARTIAMO</a:t>
            </a:r>
            <a:endParaRPr lang="en-US" sz="1300" dirty="0"/>
          </a:p>
        </p:txBody>
      </p:sp>
      <p:sp>
        <p:nvSpPr>
          <p:cNvPr id="3" name="Shape 1"/>
          <p:cNvSpPr/>
          <p:nvPr/>
        </p:nvSpPr>
        <p:spPr>
          <a:xfrm>
            <a:off x="5360467" y="2106016"/>
            <a:ext cx="215361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tracciato il confine tra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le due Coree?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linea tracciata in fretta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guerra e l'armistizio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comanda in Corea del Nord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Paese isolato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Una linea tracciata in fretta</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Dall'annessione del 1910 ai due Stati del 1948</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PRIMA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Colonia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1910</a:t>
            </a:r>
            <a:pPr indent="0" marL="0">
              <a:buNone/>
            </a:pPr>
            <a:r>
              <a:rPr lang="en-US" sz="1600" b="1" dirty="0">
                <a:solidFill>
                  <a:schemeClr val="bg1"/>
                </a:solidFill>
                <a:latin typeface="+mj-lt" pitchFamily="34" charset="0"/>
                <a:ea typeface="+mj-lt" pitchFamily="34" charset="-122"/>
                <a:cs typeface="+mj-lt" pitchFamily="34" charset="-120"/>
              </a:rPr>
              <a:t> annessa</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Il Giappone annette la penisola, dopo le guerre del 1894-95 e del 1904-05</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POI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38° parallelo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1945</a:t>
            </a:r>
            <a:pPr indent="0" marL="0">
              <a:buNone/>
            </a:pPr>
            <a:r>
              <a:rPr lang="en-US" sz="1600" b="1" dirty="0">
                <a:solidFill>
                  <a:schemeClr val="bg1"/>
                </a:solidFill>
                <a:latin typeface="+mj-lt" pitchFamily="34" charset="0"/>
                <a:ea typeface="+mj-lt" pitchFamily="34" charset="-122"/>
                <a:cs typeface="+mj-lt" pitchFamily="34" charset="-120"/>
              </a:rPr>
              <a:t> agosto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Due zone di occupazione, sovietica a nord e statunitense a sud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INFINE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Due Stati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950" b="1" dirty="0">
                <a:solidFill>
                  <a:schemeClr val="accent1"/>
                </a:solidFill>
                <a:latin typeface="+mj-lt" pitchFamily="34" charset="0"/>
                <a:ea typeface="+mj-lt" pitchFamily="34" charset="-122"/>
                <a:cs typeface="+mj-lt" pitchFamily="34" charset="-120"/>
              </a:rPr>
              <a:t>1948</a:t>
            </a:r>
            <a:pPr indent="0" marL="0">
              <a:buNone/>
            </a:pPr>
            <a:r>
              <a:rPr lang="en-US" sz="1600" b="1" dirty="0">
                <a:solidFill>
                  <a:schemeClr val="accent1"/>
                </a:solidFill>
                <a:latin typeface="+mj-lt" pitchFamily="34" charset="0"/>
                <a:ea typeface="+mj-lt" pitchFamily="34" charset="-122"/>
                <a:cs typeface="+mj-lt" pitchFamily="34" charset="-120"/>
              </a:rPr>
              <a:t> fondazione</a:t>
            </a:r>
            <a:endParaRPr lang="en-US" sz="39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La spartizione temporanea diventa definitiva</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1948, DUE STATI DISTINTI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Corea del Nord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LEADER ALLA FONDAZIONE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Kim Il Sung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SOSTEGNO ESTERNO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Unione Sovietica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Corea del Sud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LEADER ALLA FONDAZIONE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Syngman Rhee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SOSTEGNO ESTERNO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Stati Uniti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Dopo il 1945 le due zone di occupazione prendono strade opposte.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La guerra e l'armistizio</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anni di combattimenti e un conflitto mai chiuso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25 GIUGNO 1950 AL 27 LUGLIO 1953</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Forze a guida ONU</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respingono l'attacco oltre il 38° parallelo</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Trattative parallele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corrono insieme ai combattimenti</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25 giugno 1950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l'attacco al sud</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Fine 1950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entra la Cina</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27 luglio 1953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l'armistizio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FERMA UNA GUERRA SENZA CHIUDERLA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incontri negoziali</a:t>
            </a:r>
            <a:pPr indent="0" marL="0">
              <a:lnSpc>
                <a:spcPct val="120000"/>
              </a:lnSpc>
              <a:buNone/>
            </a:pPr>
            <a:r>
              <a:rPr lang="en-US" sz="1500" dirty="0">
                <a:solidFill>
                  <a:schemeClr val="tx2"/>
                </a:solidFill>
                <a:latin typeface="+mn-lt" pitchFamily="34" charset="0"/>
                <a:ea typeface="+mn-lt" pitchFamily="34" charset="-122"/>
                <a:cs typeface="+mn-lt" pitchFamily="34" charset="-120"/>
              </a:rPr>
              <a:t>: in oltre due anni di trattative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metri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larghezza della zona demilitarizzata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vigore</a:t>
            </a:r>
            <a:pPr indent="0" marL="0">
              <a:lnSpc>
                <a:spcPct val="120000"/>
              </a:lnSpc>
              <a:buNone/>
            </a:pPr>
            <a:r>
              <a:rPr lang="en-US" sz="1500" dirty="0">
                <a:solidFill>
                  <a:schemeClr val="tx2"/>
                </a:solidFill>
                <a:latin typeface="+mn-lt" pitchFamily="34" charset="0"/>
                <a:ea typeface="+mn-lt" pitchFamily="34" charset="-122"/>
                <a:cs typeface="+mn-lt" pitchFamily="34" charset="-120"/>
              </a:rPr>
              <a:t>: la sera stessa della firma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guerra di Corea non è mai stata chiusa.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L'armistizio del 1953 è un patto tra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comandi militari</a:t>
            </a:r>
            <a:pPr indent="0" marL="0">
              <a:lnSpc>
                <a:spcPct val="125000"/>
              </a:lnSpc>
              <a:buNone/>
            </a:pPr>
            <a:r>
              <a:rPr lang="en-US" sz="1750" dirty="0">
                <a:solidFill>
                  <a:srgbClr val="D8D6CF"/>
                </a:solidFill>
                <a:latin typeface="+mn-lt" pitchFamily="34" charset="0"/>
                <a:ea typeface="+mn-lt" pitchFamily="34" charset="-122"/>
                <a:cs typeface="+mn-lt" pitchFamily="34" charset="-120"/>
              </a:rPr>
              <a:t>. Nessuno Stato lo sottoscrive come parte in causa, e un trattato di pace non è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mai arrivato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Chi comanda in Corea del Nord</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Partito unico, tre generazioni, un'ideologia di Stato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DINASTIA KIM, DAL 1948</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Kim Il Sung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Fondatore dello Stato, 1948</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Regime autocratico a partito unico, sotto il Partito dei Lavoratori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Kim Jong Il</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figlio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Negli anni '90 si afferma la dottrina Songun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Kim Jong Un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Capo di Stato dal 17 dicembre 2011</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Rilancia il partito come organo politico centrale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5602427" y="2474824"/>
            <a:ext cx="1638960"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vuol dire Juche?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 Paese isolato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Un'economia difficile da misurare, e le sanzioni ONU</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COMMERCIO ESTERO DIPENDE DA UN SOLO PARTNER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esportazioni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assorbite dalla Cina nel 2023</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importazioni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fornite dalla Cina nel 2023</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600 $</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PIL pro capite</a:t>
            </a:r>
            <a:pPr indent="0" marL="0">
              <a:lnSpc>
                <a:spcPct val="120000"/>
              </a:lnSpc>
              <a:buNone/>
            </a:pPr>
            <a:r>
              <a:rPr lang="en-US" sz="1500" dirty="0">
                <a:solidFill>
                  <a:schemeClr val="tx2"/>
                </a:solidFill>
                <a:latin typeface="+mn-lt" pitchFamily="34" charset="0"/>
                <a:ea typeface="+mn-lt" pitchFamily="34" charset="-122"/>
                <a:cs typeface="+mn-lt" pitchFamily="34" charset="-120"/>
              </a:rPr>
              <a:t>: stima esterna a parità di potere d'acquisto,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SANZIONI DEL CONSIGLIO DI SICUREZZA DELL'ONU</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risoluzioni principali</a:t>
            </a:r>
            <a:pPr indent="0" marL="0">
              <a:lnSpc>
                <a:spcPct val="120000"/>
              </a:lnSpc>
              <a:buNone/>
            </a:pPr>
            <a:r>
              <a:rPr lang="en-US" sz="1500" dirty="0">
                <a:solidFill>
                  <a:schemeClr val="tx2"/>
                </a:solidFill>
                <a:latin typeface="+mn-lt" pitchFamily="34" charset="0"/>
                <a:ea typeface="+mn-lt" pitchFamily="34" charset="-122"/>
                <a:cs typeface="+mn-lt" pitchFamily="34" charset="-120"/>
              </a:rPr>
              <a:t>: adottate tra il 2006 e il 2017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1718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prima</a:t>
            </a:r>
            <a:pPr indent="0" marL="0">
              <a:lnSpc>
                <a:spcPct val="120000"/>
              </a:lnSpc>
              <a:buNone/>
            </a:pPr>
            <a:r>
              <a:rPr lang="en-US" sz="1500" dirty="0">
                <a:solidFill>
                  <a:schemeClr val="tx2"/>
                </a:solidFill>
                <a:latin typeface="+mn-lt" pitchFamily="34" charset="0"/>
                <a:ea typeface="+mn-lt" pitchFamily="34" charset="-122"/>
                <a:cs typeface="+mn-lt" pitchFamily="34" charset="-120"/>
              </a:rPr>
              <a:t>: del 14 ottobre 2006, dopo il primo test nucleare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barili l'anno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tetto sulle importazioni di petrolio raffinato, dal 2017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Come si chiuse, dal punto di vista giuridico, la guerra di Corea nel 1953?</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Con un trattato di pace tra le due Coree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Con la resa incondizionata della Corea del Nord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Con un armistizio tra comandi militari, senza trattato di pace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recaplica.com/it/storia/perche-la-corea-e-divisa-in-due/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The World Factbook · Office of the Historian (Dipartimento di Stato USA) · National Archives · Council on Foreign Relations · Arms Control Association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Perché la Corea è divisa in due: come funziona la Corea del Nord — Recap</dc:title>
  <dc:subject>PptxGenJS Presentation</dc:subject>
  <dc:creator>Recaplica</dc:creator>
  <cp:lastModifiedBy>Recaplica</cp:lastModifiedBy>
  <cp:revision>1</cp:revision>
  <dcterms:created xsi:type="dcterms:W3CDTF">2026-09-20T19:29:22Z</dcterms:created>
  <dcterms:modified xsi:type="dcterms:W3CDTF">2026-09-20T19:29:22Z</dcterms:modified>
</cp:coreProperties>
</file>