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paideia era l'idea greca secondo cui la polis stessa era una comunità che educa, per tutta la vita e non solo nell'infanzia. Oggi vediamo cos'era, come educavano Atene e Sparta, chi era il pedagogo, come insegnavano i sofisti e perché nel Novecento si è tornati a parlarne.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la polis stessa era concepita come una comunità educativa, e paideia esprimeva questa idea: non un'istruzione infantile, ma un processo che durava tutta la vita, pensato per rendere la persona utile ad amici, famiglia e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paideia comprendeva insieme arti, filosofia e retorica, storia, scienza e matematica, addestramento fisico e militare, costumi civici e formazione del carattere. Era inseparabile dall'arete, l'eccellenza in ogni aspetto della vita: paideia e arete erano un unico processo di crescita della persona e del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 Atene i ragazzi imparavano prima a leggere, scrivere e contare, poi passavano a letteratura (con Omero come modello), poesia e musica, in particolare la lira; l'attività fisica era considerata essenziale. Tra i diciotto e i venti anni i giovani cittadini prestavano servizio civile e militare, con lezioni di politica, retorica e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Sparta i ragazzi venivano raggruppati già a sette anni sotto un adolescente più grande, per essere irrobustiti con un addestramento fisico duro. Ad Atene l'asse era più largo: lettere, musica e retorica insieme all'esercizio del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famiglie ateniesi, i figli maschi venivano affidati a un pedagogo dai sei anni d'età. Il suo compito principale non era istruire, ma proteggere il ragazzo da pericoli fisici e morali. Essendo schiavi, i pedagoghi erano tipicamente stranieri; in molte case il ruolo andava agli schiavi meno adatti ad altri compiti, ma nelle famiglie più facoltose poteva spettare a un servitore di fiducia, che restava con la famiglia fino alla vecchiaia.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ragazze greche ricevevano un'educazione per molti versi simile a quella dei ragazzi, ma con più peso su danza, ginnastica e abilità musicale, da mostrare in gare musicali e in feste e cerimonie religiose. Lo scopo finale, secondo la World History Encyclopedia, era preparare la ragazza al ruolo di crescere una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sofisti offrivano ai giovani di famiglia ricca un'educazione nell'arete in cambio di un compenso in denaro, diversamente dalle forme di educazione familiare o civica, che erano gratuite. Il nucleo del loro insegnamento era la retorica. Platone quasi non riesce a parlare dei sofisti senza un riferimento sprezzante all'aspetto mercenario del loro mestiere: nella sua lettura critica, trattavano il sapere come un prodotto da vendere a chiunque fosse disposto a pagare.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Isocrate non fu mai lui stesso un politico, ma riteneva che un'educazione adeguata dovesse preparare una persona a comportarsi correttamente sia nella vita pubblica sia in quella privata. Per lui l'educazione era la coltivazione dell'arte del discorso, che comprendeva ragione, sentimento e immaginazione. Secondo Encyclopedia.com, fu Isocrate a definire la forma della prosa retorica che influenzò il mondo greco e, tramite Cicerone, anche quello romano.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Paideia greca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L'educazione che formava il cittadino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PRIMA DI UNA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270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intendevano i Greci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paideia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e Sparta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pedagogo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 e Isocrate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paideia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processo che dura tutta la vita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SCUOLA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durata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finisce con l'infanzia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eccellenza in ogni aspetto della vita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polis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luogo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comunità stessa educa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modelli, una stessa cultura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Atene educa diversamente da Sparta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CRESCERE AD ATENE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fisica essenziale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88036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90195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il pedagogo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3270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5429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 e lira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basi, poi letteratura e musica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Diciotto - venti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servizio civile e politica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E SPARTA,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Lettura, scrittura, lira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 18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Servizio civile, retorica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7 ANNI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Gruppi, addestramento duro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preparazione fisica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città, due idee di cosa serve a formare un cittadino.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pedagogo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insegnava, proteggeva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IL PEDAGOGO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schiavo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straniero, trace o asiatico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Parlava greco con un accento riconoscibile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sei anni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Proteggere il ragazzo, non istruirlo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Ovunque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scuola, in palestra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accompagnava in ogni uscita di casa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ragazze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percorso diverso, con uno scopo dichiarato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L'EDUCAZIONE FEMMINILE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Danza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mostrata in gare musicali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ginnastica, parte della formazione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scopo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fonte, crescere una famiglia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 e la parola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Un'educazione a pagamento, aperta a chiunque fosse libero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NUOVA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L'arete si può insegnare a chiunque sia libero.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premessa dei sofisti.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Protagora di Abdera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fu, secondo quanto riporta Platone,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a farsi pagare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usando il titolo di «sofista».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ISOCRATE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Isocrate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392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392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la sua scuola ad Atene, vicino al Liceo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351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a insegnare, con studenti da tutta la Grecia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recaplica.com/it/storia/paideia-greca/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World History Encyclopedia · Perseus Digital Library · Internet Encyclopedia of Philosophy · Database of Classical Scholars (Rutgers)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Paideia greca: cos'è e come formava il cittadino nell'antica Grecia — Recap</dc:title>
  <dc:subject>PptxGenJS Presentation</dc:subject>
  <dc:creator>Recaplica</dc:creator>
  <cp:lastModifiedBy>Recaplica</cp:lastModifiedBy>
  <cp:revision>1</cp:revision>
  <dcterms:created xsi:type="dcterms:W3CDTF">2026-10-18T03:44:59Z</dcterms:created>
  <dcterms:modified xsi:type="dcterms:W3CDTF">2026-10-18T03:44:59Z</dcterms:modified>
</cp:coreProperties>
</file>