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tracce dei regali di dicembre portano alla Roma antica.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Roma delle Saturnalia ci si facevano doni fra il 17 e il 23 dicembre, molto prima che nascesse la figura di Babbo Natale.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mercato finale si compravano candele, fichi in gelatina e soprattutto le statuette; chi aveva persone a carico dava loro qualche moneta per gli acquisti.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Franciscan Media lega la leggenda al Babbo Natale moderno. L'usanza del dono segreto crebbe con la fama del santo, e chi partiva per altre terre portava con sé la sua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paese ha il suo portatore di doni. Il nome Epifania viene dal greco e significa «manifestazione»; National Geographic ne data la celebrazione al 361 d.C., forse con radici pagane più antiche.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Victoria and Albert Museum il Natale stava già diventando un commercio grazie all'editoria, con libri-strenna e ricordini più economici pensati per la classe media in crescita.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Già negli anni Venti del Novecento l'azienda pubblicava annunci natalizi sulle riviste, e Babbo Natale restò nelle sue pubblicità fino al 1964.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Magi stanno fra le Saturnalia e San Nicola; il loro racconto è nel capitolo 2 del Vangelo di Matteo.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restano in fondo alla pagina, con i collegamenti per andare a leggerle.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dei regali di Natale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Saturnalia romane alla prima cartolina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 DICEMBRE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31499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 dicembre ci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regalano dei pacchetti?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DEI 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Saturnalia romane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Magi a San Nicola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porta i doni, e quando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L'Ottocento e la prima cartolina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GIORNI DELLA FESTA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17-23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giorni delle Saturnalia secondo la World History Encyclopedia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latina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dono di buon augurio, da cui «strenna»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Sigillaria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giorno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mercato delle sigilla, le figurine di terracotta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DONATORE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 Nicola di Myra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 sec.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 a Myra, in Asia Minore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Leggenda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borse d'oro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 tempo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del santo viaggia con chi parte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PORTA I DONI, PAESE PER PAESE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Sinterklaas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Bassi, sera del 5 dicembre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agli anni Quaranta del Novecento, doni nelle scarpe il 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 Magi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Spagna, notte prima del 6 gennaio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lasciano i regali nelle scarpe riempite di paglia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Befana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Italia, 6 gennaio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i doni il giorno dell'Epifania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CARTOLINA DI HENRY COLE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della cartolina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illustrata da John Callcott Horsley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 stampate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vendita a uno scellino, un fiasco al lancio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Coca-Cola non ha inventato Babbo Natale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racconta di aver incaricato Haddon Sundblom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1931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che l'illustratore si ispirò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poesia del 1823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RACCONTATE DALLE FONTI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oro, incenso e mirra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Saturnalia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17-23 dicembre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Nicola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 secolo, Myra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cartolina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1843, Henry Cole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recaplica.com/it/storia/origine-regali-di-natale/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History Encyclopedia · Franciscan Media · St. Nicholas Center · National Geographic · Victoria and Albert Museum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Regali di Natale, origine di un'usanza che gira il mondo — Recap</dc:title>
  <dc:subject>PptxGenJS Presentation</dc:subject>
  <dc:creator>Recaplica</dc:creator>
  <cp:lastModifiedBy>Recaplica</cp:lastModifiedBy>
  <cp:revision>1</cp:revision>
  <dcterms:created xsi:type="dcterms:W3CDTF">2026-09-30T09:24:40Z</dcterms:created>
  <dcterms:modified xsi:type="dcterms:W3CDTF">2026-09-30T09:24:40Z</dcterms:modified>
</cp:coreProperties>
</file>