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Pubblicato nel 1658 da Jan Amos Comenius, educatore moravo.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L'Orbis Sensualium Pictus abbinava ogni parola a un'illustrazione: Comenius riteneva che nell'infanzia i sensi guidino l'apprendimento, perché la mente del bambino non è ancora capace di pensiero astratto.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Comenius compilò il libro nel 1658; l'anno successivo uscì la versione latino-inglese. Per un periodo fu il libro di testo più usato in Europa per l'istruzione elementare, secondo la Public Domain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fu poi tradotto nella maggior parte delle lingue europee e in alcune lingue orientali.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dati che riassumono forma e diffusione del libro, secondo la Public Domain Review e la University of Minnesota Libraries.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Comenius criticava l'insegnamento del suo tempo e voleva un libro capace di riunire in poche pagine la conoscenza del mondo e della lingua.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struttura ricalca a grandi linee il racconto della Genesi, ma il contenuto concreto occupa più pagine dei temi spirituali, secondo la University of Minnesota Libraries.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elementi del metodo di Comenius, descritti dalla Newberry Library: i sensi come guida, il disegno come attività libera, la pansofia come orizzonte.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I libri illustrati per adulti esistevano già prima del 1658; la novità di Comenius è l'uso sistematico delle immagini per insegnare ai bambini. Seconda domanda per la classe: quale metodo usava il libro per insegnare a leggere?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resta disponibile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Sensualium Pictus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che insegnò ai bambini a leggere con le immagini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NORIMBERGA, 1658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libro di sole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 cambiò il modo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insegnare le lingue?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MORAVIA, EDUCATORE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Amos Comenius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Seicento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latino-tedesco, a Norimberga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latino-inglese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Seicento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il manuale più diffuso nelle scuole d'Europa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STAMPA ALLA DIFFUSIONE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Norimberga, latino e tedesco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latino-inglese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 europea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Manuale più diffuso per l'istruzione elementare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PER IMMAGINI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Illustrazioni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stampa su legno, di attività quotidiane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latino e tedesco, a Norimberga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Latino-inglese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seconda edizione, un anno dopo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LATINO A MEMORIA O LATINO PER IMMAGINI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del Seicento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Liste di parole da ripetere a memoria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GIUDIZIO DI COMENIUS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Procedeva con fatica e scarso beneficio per chi imparava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Sensualium Pictus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 affiancate a illustrazioni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al desiderio naturale dei bambini di vedere immagini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L'apprendimento comincia dalle immagini e arriva solo dopo alla parola.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RELIGIONE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L'Orbis Pictus dedica più spazio ai temi pratici che alla religione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Dà più spazio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geografia, meteorologia, piante, animali e meccanica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GUIDA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Guidano l'apprendimento del bambino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Disegno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Comenius invitava a copiare le illustrazioni a mano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Pansofia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conoscenza completa, accessibile a chiunque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l'Orbis Sensualium Pictus è considerato il primo libro illustrato per bambini?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univa frasi semplici a circa 150 illustrazioni pensate apposta per i bambini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fu il primo libro illustrato della storia, in assoluto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conteneva solo immagini, senza alcun testo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COMENIUS, 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anche il Recap sulla figura di Comenio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recaplica.com/it/storia/comenio-didattica-moderna/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Newberry Library · University of Minnesota Libraries · Public Domain Review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Orbis Sensualium Pictus: cos'è il primo libro illustrato per bambini — Recap</dc:title>
  <dc:subject>PptxGenJS Presentation</dc:subject>
  <dc:creator>Recaplica</dc:creator>
  <cp:lastModifiedBy>Recaplica</cp:lastModifiedBy>
  <cp:revision>1</cp:revision>
  <dcterms:created xsi:type="dcterms:W3CDTF">2026-10-19T04:06:25Z</dcterms:created>
  <dcterms:modified xsi:type="dcterms:W3CDTF">2026-10-19T04:06:25Z</dcterms:modified>
</cp:coreProperties>
</file>