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sulla corrente filosofica che lega Plotino, Agostino d'Ippona e Marsilio Ficino.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L'Uno è il primo principio della dottrina di Plotino, assoluto e privo di composizione, oltre l'Essere stesso. È identificato con il Bene, ed è ciò a cui tende ogni altra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restò allievo di Ammonio Sacca per undici anni, poi si trasferì a Roma, dove insegnò senza interruzione fino alla morte, nel 270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Primo Principio della dottrina di Plotino, ciò a cui tende ogni altra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tutta l'opera di Plotino ci è arrivata grazie al lavoro editoriale di Porfirio.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neoplatonismo influenzò la nascita della teologia cristiana sia in Occidente sia in Oriente, prima di tornare al centro della cultura rinascimentale.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per orientarsi nella storia del neoplatonismo, dalla tarda antichità al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insegnò a voce per decenni; fu Porfirio a dare all'opera la forma in cui la conosciamo.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neoplatonismo nasce con Plotino, attraversa Agostino d'Ippona e arriva fino a Marsilio Ficino e al Rinascimento fiorentino.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Neoplatonismo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filosofia dell'Uno, da Plotino al Rinascimento fiorentino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PRINCIPIO SOLO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02381" y="2474824"/>
            <a:ext cx="14411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l'Uno di Plotino?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PLOTINO AL RINASCIMENTO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cristianesimo al Rinascimento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IN EGITTO, NEL 204 O 205 D.C.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d.C.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204/5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in Egitto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28 anni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Allievo di Ammonio Sacca, ad Alessandria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stabilisce stabilmente a Roma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Muore, dopo oltre 25 anni di insegnamento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PRIVO DI OGNI COMPOSIZIONE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 sta oltre l'Essere stesso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esso si può dire poco, se non che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assoluta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identificata con il Bene.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L'OPERA È ARRIVATA A NOI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Insegnò a Roma per 25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lasciò un'opera già organizzata: la sua filosofia restò a lungo affidata alle lezioni.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allievo per circa 5 anni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 ordine nel materiale lasciato da Plotino, dandogli la struttura delle Enneadi.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gruppi di nove trattati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viene dalla struttura simmetrica data da Porfirio al materiale.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UN'EREDITÀ LUNGA SECOLI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Padri Cappadoci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 secolo, teologia cristiana d'Oriente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d.C., il fondatore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 d'Ippona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354-430, teologia cristiana d'Occidente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Marsilio Ficino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Rinascimento fiorentino, nuova traduzione di Plotino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CHE CONTANO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d.C.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l'anno della morte di Plotino, a Roma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Careggi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Cosimo de' Medici dona la proprietà a Marsilio Ficino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nove trattati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struttura delle Enneadi, curata da Porfirio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 non sono un libro scritto da Plotino in quella forma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e l'organizzazione in sei gruppi di nove trattati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di Porfirio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riordinò gli scritti dopo la morte del maestro.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recaplica.com/it/storia/neoplatonismo/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Neoplatonismo: cos'è, chi lo ha fondato e perché ha attraversato i secoli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