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Natale nasce come festa cristiana, ma eredita riti e simboli da celebrazioni pagane molto più antiche, come i Saturnalia romani e lo Yule nordico. Oggi vediamo da dove arriva la data del 25 dicembre, come è cambiata la festa nei secoli, chi c'è dietro Babbo Natale e come si festeggia in paesi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Vangeli non compare alcuna data per la nascita di Gesù. La scelta del 25 dicembre arriva secoli più tardi, per mano di papa Giulio I. L'ipotesi più accreditata è che la Chiesa abbia scelto quella data per assorbire una festa pagana già profondamente radicata nel calendario romano, i Saturnalia, oltre al culto del dio Mitra celebrato lo stesso giorno. Resta un'ipotesi, la più solida tra quelle in circolazione, non un fatto documentato con precisione assoluta.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Roma, nel periodo del solstizio d'inverno, si celebravano i Saturnalia, la festa dedicata al dio Saturno, nata come ricorrenza del 17 dicembre e poi estesa nel tempo; le fonti non concordano su quanto, tra sette giorni e un mese intero. Durante i Saturnalia le gerarchie sociali venivano sospese, e la festa comprendeva già banchetti, canti, candele e scambi di doni. Più a nord, tra le popolazioni germaniche e norrene, si festeggiava lo Yule, legato al ritorno della luce dopo il solstizio, con un ceppo bruciato lentamente fino a dodici giorni. Il suo nome norreno, «jól», è all'origine dello svedese e del norvegese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le celebrazioni natalizie erano descritte come rumorose e sregolate, più simili a un carnevale ubriaco che a una festa raccolta, e una figura chiamata «lord of misrule», il signore del disordine, guidava i festeggiamenti capovolgendo per qualche giorno le gerarchie sociali. Nell'America puritana la reazione fu drastica, e a Boston, tra il 1659 e il 1681, festeggiare il Natale era illegale. Solo nell'Ottocento, con autori come Washington Irving, che nel 1819 raccontò un Natale idealizzato, e Charles Dickens, la festa venne reinventata come occasione familiare e pacifica. Nello stesso periodo i coloni tedeschi ed europei diffusero in America l'abitudine di decorare un albero, usanza che in Germania risaliva già al Medioevo.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figura di Babbo Natale nasce da un personaggio storico reale, san Nicola, nato intorno al 280 d.C. in Asia Minore, nell'attuale Turchia. Il suo nome, nella tradizione olandese «Sint Nikolaas», si trasformò nel tempo in «Sinter Klaas», da cui deriva l'inglese «Santa Claus». Nel 1822 Clement Clarke Moore scrisse la poesia «A Visit from St. Nicholas», la prima a raffigurare Babbo Natale con le renne; nel 1881 il vignettista Thomas Nast disegnò l'immagine moderna di «Old Saint Nick», con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sia stata Coca-Cola a inventare l'immagine di Babbo Natale vestito di rosso. In realtà quell'immagine esisteva già decenni prima delle campagne pubblicitarie natalizie dell'azienda, che si limitò a diffonderla su scala planetaria molto tempo dopo che era già diventata lo standard iconografico. A fissarla fu il vignettista Thomas Nast nel 1881, con un Babbo Natale dal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260 milioni di cristiani ortodossi festeggiano il Natale il 7 gennaio, non per un motivo teologico ma calendariale. Nel 325 d.C. il Concilio di Nicea aveva standardizzato il calendario cristiano su quello giuliano, i cui calcoli sovrastimavano la durata dell'anno solare di circa 11 minuti. Nel 1582 papa Gregorio XIII introdusse il calendario gregoriano per correggere lo scarto, ma la Chiesa ortodossa non lo adottò. Entro il 1923 la differenza aveva raggiunto i 13 giorni, ed è per questo che il 25 dicembre del calendario giuliano cade il 7 gennaio di quello gregoriano. Grecia, Cipro e Romania adottarono nel 1923 una versione rivista del giuliano e festeggiano il 25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usanze cambiano molto da un paese all'altro. In Russia il piatto rituale della vigilia è la kutya, un porridge di grano e riso con miele e semi di papavero; in Egitto copto il fattah, a base di pane, riso e carne; in Etiopia il wat, uno stufato spesso a base di pollo; in Georgia la processione Alilo, con canti. In Italia il ciclo natalizio si chiude con l'Epifania, il 6 gennaio, e con la Befana, che scende dal camino nella notte tra il 5 e il 6 e lascia doni e dolciumi nelle calze. In Giappone il Natale è una festa quasi interamente laica, meno dell'1% della popolazione si dichiara cristiana, e dal 1974, con la campagna «Kentucky for Christmas» di KFC, il 24 dicembre è diventato il giorno più affollato dell'anno per i ristoranti della catena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del 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Saturnalia romani alle tradizioni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3500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Natale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25 dicembre?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cristianesimo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25 dicembre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Vietato, poi reinventato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Babbo Natale e il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FESTE D'INVERNO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Roma, dal 17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Banchetti, candele, doni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Nord Europa, al solstizio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ceppo e il nome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Molte usanze natalizie esistevano prima del cristianesimo.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CAMBIATA LA FESTA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capovolgeva le gerarchie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e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reinventano il Natale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festa carnevalesca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vietata a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festa di famiglia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PERSONAGGIO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San Nicola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poi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intorno al 280, in Asia Minore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Olanda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diventa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lo raffigura con le renne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disegna il cappotto rosso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Babbo Natale rosso non è un'idea della Coca-Cola.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vignettista, lo disegnò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cappotto rosso, barba bianca e sacco di giocattoli, decenni prima delle campagne dell'azienda.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NATALE, DUE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ortodossi</a:t>
            </a:r>
            <a:pPr indent="0" marL="0">
              <a:lnSpc>
                <a:spcPct val="120000"/>
              </a:lnSpc>
              <a:buNone/>
            </a:pPr>
            <a:r>
              <a:rPr lang="en-US" sz="1500" dirty="0">
                <a:solidFill>
                  <a:schemeClr val="tx2"/>
                </a:solidFill>
                <a:latin typeface="+mn-lt" pitchFamily="34" charset="0"/>
                <a:ea typeface="+mn-lt" pitchFamily="34" charset="-122"/>
                <a:cs typeface="+mn-lt" pitchFamily="34" charset="-120"/>
              </a:rPr>
              <a:t>: festeggiano il Natale il 7 gennaio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l'errore del calendario giuliano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scarto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raggiunti nel 1923 tra i due calendari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RUSSIA ORTODOSSA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Porridge di grano, riso e miele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Doni nelle calze per l'Epifania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GIAPPONE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dicembre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Pollo fritto la vigilia, dal 1974</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recaplica.com/it/storia/natale-storia-e-tradizioni-nel-mondo/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Natale: origini, tradizioni e curiosità nel mondo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