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Natale nasce come festa cristiana, ma eredita riti e simboli da celebrazioni pagane molto più antiche, come i Saturnalia romani e lo Yule nordico. Oggi vediamo da dove arriva la data del 25 dicembre, come è cambiata la festa nei secoli, chi c'è dietro Babbo Natale e come si festeggia in paesi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Vangeli non compare alcuna data per la nascita di Gesù. La scelta del 25 dicembre arriva secoli più tardi, per mano di papa Giulio I. L'ipotesi più accreditata è che la Chiesa abbia scelto quella data per assorbire una festa pagana già profondamente radicata nel calendario romano, i Saturnalia, oltre al culto del dio Mitra celebrato lo stesso giorno. Resta un'ipotesi, la più solida tra quelle in circolazione, non un fatto documentato con precisione assoluta.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Roma, nel periodo del solstizio d'inverno, si celebravano i Saturnalia, la festa dedicata al dio Saturno, nata come ricorrenza del 17 dicembre e poi estesa nel tempo; le fonti non concordano su quanto, tra sette giorni e un mese intero. Durante i Saturnalia le gerarchie sociali venivano sospese, e la festa comprendeva già banchetti, canti, candele e scambi di doni. Più a nord, tra le popolazioni germaniche e norrene, si festeggiava lo Yule, legato al ritorno della luce dopo il solstizio, con un ceppo bruciato lentamente fino a dodici giorni. Il suo nome norreno, «jól», è all'origine dello svedese e del norvegese «Jul».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Entro la fine del IV secolo molte usanze dei Saturnalia, cioè doni, candele, canti e banchetti, erano già confluite nelle celebrazioni cristiane del Natale. L'ipotesi più accreditata è dunque che la Chiesa abbia scelto il 25 dicembre per sovrapporsi a una festa pagana già radicata nel calendario romano, oltre al culto del dio Mitra celebrato lo stesso giorno. Resta un'ipotesi, la più solida tra quelle in circolazione, non un fatto documentato con precisione assoluta, perché nessuna fonte antica spiega la decisione con le stesse parole in cui la raccontiamo.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Medioevo le celebrazioni natalizie erano descritte come rumorose e sregolate, più simili a un carnevale ubriaco che a una festa raccolta, e una figura chiamata «lord of misrule», il signore del disordine, guidava i festeggiamenti capovolgendo per qualche giorno le gerarchie sociali. Nell'America puritana la reazione fu drastica, e a Boston, tra il 1659 e il 1681, festeggiare il Natale era illegale. Solo nell'Ottocento, con autori come Washington Irving, che nel 1819 raccontò un Natale idealizzato, e Charles Dickens, la festa venne reinventata come occasione familiare e pacifica. Nello stesso periodo i coloni tedeschi ed europei diffusero in America l'abitudine di decorare un albero, usanza che in Germania risaliva già al Medioevo.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Boston, sotto il controllo puritano, festeggiare il Natale fu messo fuori legge dal 1659 al 1681, e chi veniva sorpreso a celebrarlo rischiava una multa di cinque scellini. Fu solo nell'Ottocento, con Washington Irving e Charles Dickens, che il Natale venne reinventato come festa familiare e pacifica.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figura di Babbo Natale nasce da un personaggio storico reale, san Nicola, nato intorno al 280 d.C. in Asia Minore, nell'attuale Turchia. Il suo nome, nella tradizione olandese «Sint Nikolaas», si trasformò nel tempo in «Sinter Klaas», da cui deriva l'inglese «Santa Claus». Nel 1822 Clement Clarke Moore scrisse la poesia «A Visit from St. Nicholas», la prima a raffigurare Babbo Natale con le renne; nel 1881 il vignettista Thomas Nast disegnò l'immagine moderna di «Old Saint Nick», con cappotto rosso, barba bianca e sacco di giocattoli.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sia stata Coca-Cola a inventare l'immagine di Babbo Natale vestito di rosso. In realtà quell'immagine esisteva già decenni prima delle campagne pubblicitarie natalizie dell'azienda, che si limitò a diffonderla su scala planetaria molto tempo dopo che era già diventata lo standard iconografico. A fissarla fu il vignettista Thomas Nast nel 1881, con un Babbo Natale dal cappotto rosso, barba bianca e sacco di giocattoli.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260 milioni di cristiani ortodossi festeggiano il Natale il 7 gennaio, non per un motivo teologico ma calendariale. Nel 325 d.C. il Concilio di Nicea aveva standardizzato il calendario cristiano su quello giuliano, i cui calcoli sovrastimavano la durata dell'anno solare di circa 11 minuti. Nel 1582 papa Gregorio XIII introdusse il calendario gregoriano per correggere lo scarto, ma la Chiesa ortodossa non lo adottò. Entro il 1923 la differenza aveva raggiunto i 13 giorni, ed è per questo che il 25 dicembre del calendario giuliano cade il 7 gennaio di quello gregoriano. Grecia, Cipro e Romania adottarono nel 1923 una versione rivista del giuliano e festeggiano il 25 dicembre.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usanze cambiano molto da un paese all'altro. In Russia il piatto rituale della vigilia è la kutya, un porridge di grano e riso con miele e semi di papavero; in Egitto copto il fattah, a base di pane, riso e carne; in Etiopia il wat, uno stufato spesso a base di pollo; in Georgia la processione Alilo, con canti. In Italia il ciclo natalizio si chiude con l'Epifania, il 6 gennaio, e con la Befana, che scende dal camino nella notte tra il 5 e il 6 e lascia doni e dolciumi nelle calze. In Giappone il Natale è una festa quasi interamente laica, meno dell'1% della popolazione si dichiara cristiana, e dal 1974, con la campagna «Kentucky for Christmas» di KFC, il 24 dicembre è diventato il giorno più affollato dell'anno per i ristoranti della catena nel paese.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una corruzione di «Epifania», dal greco antico per «manifestazione». Nella tradizione popolare la Befana scende dal camino nella notte tra il 5 e il 6 gennaio e lascia doni e dolciumi nelle calze dei bambini più buoni, carbone a quelli più cattivi, nella versione più recente della tradizione tipicamente uno zucchero nero a forma di carbone. Gli studiosi collegano la figura a tradizioni magiche precedenti al cristianesimo, legate ai dodici giorni successivi al solstizio d'inverno.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Yule era una festa germanica e norrena legata al solstizio d'inverno, precedente alla cristianizzazione del Nord Europa. Il suo nome norreno, «jól», è all'origine di parole come lo svedese e il norvegese «Jul». Se c'è tempo, seconda domanda dal quiz del Recap, vero o falso, fu Coca-Cola a inventare l'immagine di Babbo Natale vestito di rosso? (Falso: la fissò il vignettista Thomas Nast nel 1881.)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del Natale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Saturnalia romani alle tradizioni del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3102356" y="2843632"/>
            <a:ext cx="35008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Natale cade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proprio il 25 dicembre?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del cristianesimo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il 25 dicembre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Vietato, poi reinventato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Babbo Natale e il mondo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Prima del cristianesimo</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Roma i Saturnalia, nel Nord lo Yule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FESTE D'INVERNO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Saturnalia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E 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Roma, dal 17 dicembre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LASCIA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Banchetti, candele, doni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Yule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E 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Nord Europa, al solstizio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LASCIA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ceppo e il nome «Jul»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Molte usanze natalizie esistevano prima del cristianesimo.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Perché il 25 dicembre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data che nei Vangeli non c'è</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L'IPOTESI PIÙ ACCREDITATA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Saturnalia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festa romana di Saturno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Doni, candele e banchetti, dal 17 dicembre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Mitra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celebrato il 25 dicembre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Per i romani era il giorno del solstizio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Papa Giulio 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Sceglie la data del Natale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Secoli dopo, per assorbire quelle feste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Vietato, poi reinventato</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caos medievale alla festa di famiglia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È CAMBIATA LA FESTA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Lord of misrule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capovolgeva le gerarchie</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Irving e Dickens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reinventano il Natale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una festa carnevalesca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1659–1681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vietata a Boston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Ottocento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festa di famiglia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DIVIETO ALLA FESTA REINVENTATA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divieto</a:t>
            </a:r>
            <a:pPr indent="0" marL="0">
              <a:lnSpc>
                <a:spcPct val="120000"/>
              </a:lnSpc>
              <a:buNone/>
            </a:pPr>
            <a:r>
              <a:rPr lang="en-US" sz="1500" dirty="0">
                <a:solidFill>
                  <a:schemeClr val="tx2"/>
                </a:solidFill>
                <a:latin typeface="+mn-lt" pitchFamily="34" charset="0"/>
                <a:ea typeface="+mn-lt" pitchFamily="34" charset="-122"/>
                <a:cs typeface="+mn-lt" pitchFamily="34" charset="-120"/>
              </a:rPr>
              <a:t>: a Boston festeggiare diventa illegale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scellini di multa</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chi veniva sorpreso a celebrarlo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Washington Irving</a:t>
            </a:r>
            <a:pPr indent="0" marL="0">
              <a:lnSpc>
                <a:spcPct val="120000"/>
              </a:lnSpc>
              <a:buNone/>
            </a:pPr>
            <a:r>
              <a:rPr lang="en-US" sz="1500" dirty="0">
                <a:solidFill>
                  <a:schemeClr val="tx2"/>
                </a:solidFill>
                <a:latin typeface="+mn-lt" pitchFamily="34" charset="0"/>
                <a:ea typeface="+mn-lt" pitchFamily="34" charset="-122"/>
                <a:cs typeface="+mn-lt" pitchFamily="34" charset="-120"/>
              </a:rPr>
              <a:t>: racconta un Natale idealizzato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Babbo Natale e il mondo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san Nicola al pollo fritto giapponese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PERSONAGGIO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San Nicola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poi Santa Claus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280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intorno al 280, in Asia Minore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Olanda</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«Sint Nikolaas» diventa «Sinter Klaas»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Moore lo raffigura con le renne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Nast disegna il cappotto rosso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Babbo Natale rosso non è un'idea della Coca-Cola.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Thomas Nast</a:t>
            </a:r>
            <a:pPr indent="0" marL="0">
              <a:lnSpc>
                <a:spcPct val="125000"/>
              </a:lnSpc>
              <a:buNone/>
            </a:pPr>
            <a:r>
              <a:rPr lang="en-US" sz="1750" dirty="0">
                <a:solidFill>
                  <a:srgbClr val="D8D6CF"/>
                </a:solidFill>
                <a:latin typeface="+mn-lt" pitchFamily="34" charset="0"/>
                <a:ea typeface="+mn-lt" pitchFamily="34" charset="-122"/>
                <a:cs typeface="+mn-lt" pitchFamily="34" charset="-120"/>
              </a:rPr>
              <a:t>, vignettista, lo disegnò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1881</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cappotto rosso, barba bianca e sacco di giocattoli, decenni prima delle campagne dell'azienda.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NATALE, DUE DATE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ortodossi</a:t>
            </a:r>
            <a:pPr indent="0" marL="0">
              <a:lnSpc>
                <a:spcPct val="120000"/>
              </a:lnSpc>
              <a:buNone/>
            </a:pPr>
            <a:r>
              <a:rPr lang="en-US" sz="1500" dirty="0">
                <a:solidFill>
                  <a:schemeClr val="tx2"/>
                </a:solidFill>
                <a:latin typeface="+mn-lt" pitchFamily="34" charset="0"/>
                <a:ea typeface="+mn-lt" pitchFamily="34" charset="-122"/>
                <a:cs typeface="+mn-lt" pitchFamily="34" charset="-120"/>
              </a:rPr>
              <a:t>: festeggiano il Natale il 7 gennaio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 all'anno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l'errore del calendario giuliano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di scarto</a:t>
            </a:r>
            <a:pPr indent="0" marL="0">
              <a:lnSpc>
                <a:spcPct val="120000"/>
              </a:lnSpc>
              <a:buNone/>
            </a:pPr>
            <a:r>
              <a:rPr lang="en-US" sz="1500" dirty="0">
                <a:solidFill>
                  <a:schemeClr val="tx2"/>
                </a:solidFill>
                <a:latin typeface="+mn-lt" pitchFamily="34" charset="0"/>
                <a:ea typeface="+mn-lt" pitchFamily="34" charset="-122"/>
                <a:cs typeface="+mn-lt" pitchFamily="34" charset="-120"/>
              </a:rPr>
              <a:t>: raggiunti nel 1923 tra i due calendari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RUSSIA ORTODOSSA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Kutya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Porridge di grano, riso e miele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ITALIA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Befana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Doni nelle calze per l'Epifania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GIAPPONE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KFC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24</a:t>
            </a:r>
            <a:pPr indent="0" marL="0">
              <a:buNone/>
            </a:pPr>
            <a:r>
              <a:rPr lang="en-US" sz="1600" b="1" dirty="0">
                <a:solidFill>
                  <a:schemeClr val="accent1"/>
                </a:solidFill>
                <a:latin typeface="+mj-lt" pitchFamily="34" charset="0"/>
                <a:ea typeface="+mj-lt" pitchFamily="34" charset="-122"/>
                <a:cs typeface="+mj-lt" pitchFamily="34" charset="-120"/>
              </a:rPr>
              <a:t> dicembre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Pollo fritto la vigilia, dal 1974</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762102" y="2843632"/>
            <a:ext cx="202509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la parola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«Befana»?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 quale festa nordica pre-cristiana viene lo svedese «Jul»?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Saturnalia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Yule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Juvenalia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recaplica.com/it/storia/natale-storia-e-tradizioni-nel-mondo/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History.com · National Geographic · Treccani · KFC Global · Encyclopedia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 Natale: origini, tradizioni e curiosità nel mondo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