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Nascita di Venere è uno dei dipinti più noti di Sandro Botticelli, realizzato intorno al 1485 e oggi conservato agli Uffizi di Firenze. Oggi vediamo cosa raffigura, come è fatto, chi potrebbe averlo commissionato e perché si parla di un significato filosofico.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dipinto mostra Venere appena nata dalla spuma del mare, ma già in forma adulta, come vuole la tradizione mitologica. È in piedi su una grande conchiglia, spinta verso la riva dal soffio di Zefiro, accompagnato da una figura chiamata Aura.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Venere è già adulta, come vuole la tradizione mitologica sulla sua nascita dalla spuma del mare. Zefiro, accompagnato da Aura, la spinge verso la riva soffiando; ad attenderla c'è una figura identificata come una delle Ore o come una delle Grazie, che le porge un manto.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dipinto è una tempera su tela di circa 172,5 per 278,5 centimetri, datata di solito intorno al 1485. Non esiste però un documento dell'epoca che fissi la data con precisione: la prima notizia sicura sull'opera è del 1550, quando Giorgio Vasari la descrive nella villa medicea di Castello.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L'oro compare come pigmento nei capelli di Venere, nelle ali di Zefiro, nei tessuti, nella conchiglia e nel paesaggio: un uso diffuso di un materiale prezioso, in un'opera dipinta su un supporto, la tela, più economico della tavola.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molto probabile che il committente vada cercato nella famiglia Medici: nella scena compaiono degli aranci, considerati un emblema della casata, e una tradizione indica Lorenzo di Pierfrancesco de' Medici. Ma la prima notizia certa sul dipinto è del 1550, con Vasari, e la proprietà medicea è documentata solo a partire da dopo il 1499.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lettura diffusa vede nella Venere di Botticelli un'immagine della filosofia neoplatonica di Marsilio Ficino, attiva a Firenze nel secondo Quattrocento: l'idea che l'amore sia desiderio di bellezza, e che contemplare la bellezza fisica aiuti la mente a comprenderne una spirituale, più alta. È una lettura della critica; Botticelli stesso non ha lasciato indicazioni in merito.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di Simonetta Cattaneo Vespucci, nobildonna fiorentina nota per la sua bellezza, viene associato da tempo al volto di Venere in questo dipinto, ma nessuna fonte dell'epoca conferma questo legame: è un'attribuzione della critica successiva.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Nascita di Venere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dipinto di Botticelli, tra mito e filosofia fiorentina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GUARDA LA SCENA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20345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Venere arriva già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adulta, su una conchiglia?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scena e i personaggi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Tecnica e dimensioni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commissionato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significato del dipinto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C'È NELLA SCENA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Venere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dea appena nata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piedi su una grande conchiglia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Zefiro e Aura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vento che la spinge a riva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Zefiro soffia, Aura lo accompagna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Un'Ora, o una Grazia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figura che la accoglie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porge un manto sulla riva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DELL'OPERA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172,5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278,5 cm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misura della tela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datazione più diffusa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notizia certa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Vasari la descrive in una villa medicea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DETTAGLIO DA NOTARE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L'oro, in questo quadro, non è decorazione.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Botticelli lo usa come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pigmento vero e proprio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nei capelli di Venere, nelle ali di Zefiro, nei tessuti, nella conchiglia e nel paesaggio.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SI SA, COSA SI SUPPONE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Ciò che è documentato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NOTIZIA CERTA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Vasari, nel 1550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 MEDICEA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Attestata solo dopo il 1499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Ciò che è un'ipotesi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COMMITTENTE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Probabilmente un Medici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NOME POSSIBILE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Lorenzo di Pierfrancesco de' Medici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aranci in scena, emblema mediceo, sono l'indizio più forte.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FILOSOFIA DIETRO IL QUADRO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44748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guardare la bellezza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Venere avvicinerebbe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l'anima al divino?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UN'IPOTESI, NON UN FATTO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Simonetta Vespucci come modello di Venere resta un'ipotesi.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tradizione critica associa il volto della dea a Simonetta Cattaneo Vespucci,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documento dell'epoca lo conferma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recaplica.com/it/storia/nascita-di-venere-botticelli/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Uffizi · Treccani · Wikipedia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Venere di Botticelli: cosa raffigura la Nascita di Venere e il suo significato — Recap</dc:title>
  <dc:subject>PptxGenJS Presentation</dc:subject>
  <dc:creator>Recaplica</dc:creator>
  <cp:lastModifiedBy>Recaplica</cp:lastModifiedBy>
  <cp:revision>1</cp:revision>
  <dcterms:created xsi:type="dcterms:W3CDTF">2026-09-30T12:49:07Z</dcterms:created>
  <dcterms:modified xsi:type="dcterms:W3CDTF">2026-09-30T12:49:07Z</dcterms:modified>
</cp:coreProperties>
</file>