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Recap: come nasce il monachesimo cristiano, dall'ascetismo dei primi secoli alla Regola di Benedetto da Norcia.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Catholic Encyclopedia l'ascetismo cristiano esiste già nei primissimi secoli, ma non è ancora monastico in senso proprio perché i fedeli non si allontanano dalla comunità; il movimento cresce per tappe, da Alessandria all'Egitto fino a Benedetto.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World History Encyclopedia, tra le ragioni della nascita del movimento monastico c'è la nuova condizione di favore imperiale, che per alcuni storici porta anche mondanità nella Chiesa.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più rigorosi vivevano isolati e si incontravano solo per le funzioni religiose del sabato e della domenica, secondo la Catholic Encyclopedia; per questo Antonio è considerato il fondatore della tradizione eremitica.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monastero non era un isolamento assoluto dalla società, anche nei secoli in cui l'ascesi era più rigorosa.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capitolo 5 della Regola prescrive anche un'obbedienza immediata, serena e assoluta verso il superiore, chiamata il primo grado di umiltà.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Pacomio, a Tabennisi, attorno al 318. Seconda domanda per la classe: cosa cambia Basilio di Cesarea rispetto al modello di Pacomio?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monachesimo cristiano nasce per tappe, dall'ascetismo dei primi secoli alla Regola di Benedetto da Norcia.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Monachesimo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Dall'ascetismo dei primi secoli alla Regola di Benedetto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PRIMI SECOLI DELL'ASCETISMO CRISTIANO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93772" y="2843632"/>
            <a:ext cx="27280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monachesimo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per tappe?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DALL'EGITTO DEL III SECOLO ALLA REGOLA DEL 530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L'eremitismo egiziano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cenobitismo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Benedetto e la diffusione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313 L'EDITTO DI MILANO CAMBIA LA CONDIZIONE DELLA CHIESA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editto di Milano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fine delle persecuzioni, Chiesa sotto protezione imperiale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Egitto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Scuola Catechetica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prepara i candidati al battesimo nella fede e nella Bibbia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NILO AL MONTE DI PISPIR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Eremita solitario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lungo il Nilo, secondo la World History Encyclopedia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dei discepoli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 una comunità sotto una regola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Pispir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 e guida i monaci della regione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monaci non stavano sempre lontani dal mondo.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World History Encyclopedia, la vita quotidiana comprendeva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servizi sociali per la comunità circostante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insegnamento e diffusione della fede.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PACOMIO E BASILIO, DUE MODELLI DI VITA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Pacomio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TABENNISI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monastero, 318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monasteri centralizzati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Basilio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pasti, lavoro, preghiera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PREGHIERA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volte al 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diversi di vivere la stessa regola comune.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DISCIPLINA LA GIORNATA DEL MONACO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Opus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l'opus Dei, la preghiera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cui, dice la Regola, nulla va preferito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 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manuale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minimo quotidiano, variabile con la stagione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fondò il primo monastero cenobitico, a vita comune?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Antonio del deserto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Pacomio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Benedetto da Norcia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DALL'EGITTO ALLA REGOLA D'OCCIDENTE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recaplica.com/it/history/monachesimo/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Advent · World History Encyclopedia · CopticChurch.net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Monachesimo: cos'è e come nasce la vita monastica cristiana — Recap</dc:title>
  <dc:subject>PptxGenJS Presentation</dc:subject>
  <dc:creator>Recaplica</dc:creator>
  <cp:lastModifiedBy>Recaplica</cp:lastModifiedBy>
  <cp:revision>1</cp:revision>
  <dcterms:created xsi:type="dcterms:W3CDTF">2026-10-18T07:10:19Z</dcterms:created>
  <dcterms:modified xsi:type="dcterms:W3CDTF">2026-10-18T07:10:19Z</dcterms:modified>
</cp:coreProperties>
</file>