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deduzione parte da premesse generali e garantisce la conclusione se sono vere. L'induzione risale da casi particolari a una conclusione generale, sostenuta solo con un grado di probabilità.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percorso. Se si parte da premesse generali vere e si segue la forma del sillogismo, la conclusione è garantita vera. Se si risale da casi particolari osservati, la conclusione resta probabile.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attraversa il sillogismo di Aristotele, il Novum Organum di Bacone del 1620 e il problema dell'induzione posto da Hume.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percorsi opposti per arrivare a una conclusione.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sillogismo di Aristotele la forma stessa esclude che le premesse siano vere e la conclusione falsa. Nell'induzione, le prove sostengono l'ipotesi senza quella garanzia.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antichi commentatori raccolsero i trattati logici di Aristotele nell'Organon.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sillogismo è un argomento di tre proposizioni categoriche, due premesse e una conclusione che segue logicamente da esse. I sei trattati di Aristotele furono raccolti dagli antichi commentatori nell'Organon, 'strumento', un metodo generale per ragionare con rigore.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'Tutti gli uomini sono mortali, Socrate è un uomo, quindi Socrate è mortale' è l'esempio proverbiale diffuso nei manuali, segnala l'Internet Encyclopedia of Philosophy, ma non è un testo originale di Aristotele.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Novum Organum, 1620, Bacone propone la strada opposta al sillogismo.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Novum Organum del 1620, Francesco Bacone propone un metodo che procede per gradi, da un'affermazione all'altra, risalendo al generale solo come ultimo passo. Ogni avanzamento passa dal controllo dell'osservazione e dell'esperimento, e la raccolta dei fatti è per Bacone un'attività perseguita con impegno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David Hume mette in dubbio la garanzia dell'induzione.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Hume non è contraddittorio che il corso della natura cambi: osservare una regolarità nel passato non garantisce logicamente che si ripeta in futuro. Un argomento deduttivo, invece, stabilisce una conclusione la cui negazione sarebbe una contraddizione logica: è la differenza di certezza tra i due metodi.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non possiamo garantire che una regolarità osservata nel passato si ripeta in futuro, perché osservarla non è una dimostrazione logica. Seconda domanda per la classe: il sillogismo delle tigri, con due premesse categoriche e una conclusione necessaria, è un argomento induttivo o deduttivo? È deduttivo.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quiz e le flashcard riprendono il sillogismo di Aristotele, il metodo di Bacone e il problema di Hume.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 induttivo e deduttivo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modi di ragionare, a confronto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5216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conclusione può essere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certa, oppure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1620 A HUME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deduzione, dal generale al particolare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L'induzione risale dai casi osservati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e il sillogismo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Bacone e Hume, due secoli dopo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metodi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Certa, oppure soltanto probabile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DECIDE LA GARANZIA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Deduzione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generale al particolare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vere, conclusione garantita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particolare al generale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un grado di probabilità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dell'argomento decide se la conclusione è garantita o solo probabile.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Aristotele e il sillogismo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premesse, una conclusione necessaria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RACCOLTO DAGLI ANTICHI COMMENTATORI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proposizioni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due premesse, una conclusione necessaria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logici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raccolti nell'Organon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L'esempio di Socrate non è una frase di Aristotele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l'esempio proverbiale dei manuali di logica; il legame con Aristotele riguarda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 del sillogismo, non quella frase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Bacone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generale arriva per ultimo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METODO PER GRADI, NEL 1620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assioma alla volta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Raccolta appassionata dei fatti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 con l'esperimento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Generalizzazione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come ultimo passo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Hume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passato non promette nulla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CONTRADDIZIONE LOGICA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2898" y="2843632"/>
            <a:ext cx="52834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regolarità osservata nel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passato garantisce il futuro?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SILLOGISMO A HUME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David Hume, cosa non possiamo garantire logicamente osservando una regolarità nel passato?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il corso della natura cambi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si ripeta in futuro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sia stata osservata davvero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recaplica.com/it/storia/metodo-induttivo-e-deduttivo/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 induttivo e deduttivo: la differenza con esempi storici — Recap</dc:title>
  <dc:subject>PptxGenJS Presentation</dc:subject>
  <dc:creator>Recaplica</dc:creator>
  <cp:lastModifiedBy>Recaplica</cp:lastModifiedBy>
  <cp:revision>1</cp:revision>
  <dcterms:created xsi:type="dcterms:W3CDTF">2026-10-13T03:49:36Z</dcterms:created>
  <dcterms:modified xsi:type="dcterms:W3CDTF">2026-10-13T03:49:36Z</dcterms:modified>
</cp:coreProperties>
</file>