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Un'opera che non si chiama come la chiamò il suo autore, e che chiede cosa esiste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chiama questa domanda filosofia prima, lo studio degli enti in quanto enti, al di là di una proprietà particolare come la quantità o il colore.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nome del trattato fino al principio che lo chiude.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 l'editore a collocare questi testi dopo la Fisica: Aristotele non scelse quel nome, arrivò con l'ordinamento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le sostanze sono le uniche entità indipendenti; tutto il resto dipende in qualche modo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Nell'esempio ricordato dalla Internet Encyclopedia of Philosophy, l'anima è la forma di un essere vivente, mentre il corpo ne è 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definire una potenza richiede sempre un rinvio all'atto a cui corrisponde: è per questo che la precede concettualmente.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conclude che deve esistere un principio la cui sostanza stessa è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L'oggetto del desiderio e l'oggetto intelligibile muovono le cose senza essere a loro volta mossi: è così che il motore immobile causa il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Sostanza, forma e motore immobile: i tre fili che tengono insieme l'opera.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Metafisica di Aristotele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Sostanza, forma e motore immobile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ARISTOTELE, 384-322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08259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esiste davvero, dietro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cose che 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CHIEDE L'OPERA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dell'opera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sostanza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 e potenza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immobile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ANDRONICO DI RODI, I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scrive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su temi diversi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Andronico di Rodi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gli scritti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nome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Fisica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ESISTE DA SÉ?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Esiste da sé e non si appoggia ad altro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altre categorie si appoggiano a lei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categorie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E QUANTITÀ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solo dentro una sostanza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sostanze invece di stare da sole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qualità ha bisogno di una sostanza sotto per stare in piedi.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PIÙ CHE LA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identificata con la sostanza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passaggio della Metafisica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Anima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di un essere vivente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corpo ne è la materia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VIENE PRIMA?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CONCETTUALE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potenza corrispondente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logicamente anteriore alla potenza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verso la propria attualizzazione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spiega solo a partire dall'atto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l'atto davanti, la potenza non si spiega da sola.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LIBRO LAMBDA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Lambda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XII della Metafisica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nasce il motore immobile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motore stesso, non mosso da nulla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eppure attrae ogni cosa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lo descrive Aristotele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pensa perpetuamente se stesso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SPINTA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immobile muove come un oggetto di desiderio, mai come una mano che spinge.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lo descrive come il pensiero che pensa se stesso, la cosa più divina tra quelle che osserviamo.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recaplica.com/it/storia/metafisica-di-aristotele/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Metafisica di Aristotele, sostanza, forma e motore immobile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