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Medioevo è il periodo storico compreso, per convenzione, tra il 476 e il 1492: circa dieci secoli, con l'anno 1000 come spartiacque simbolico tra Alto e Basso Medioevo. Oggi vediamo la periodizzazione, il feudalesimo, Carlo Magno, le crociate e la peste nera.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date di inizio e fine del Medioevo sono una convenzione degli storici, non un evento assoluto: il 476 e il 1492 sono le più diffuse, ma non le uniche proposte, come vedremo tra poco.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periodizzazione più diffusa va dal 476, caduta dell'Impero romano d'Occidente, al 1492, scoperta dell'America: circa dieci secoli. L'anno 1000 divide il periodo in Alto e Basso Medioevo.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vassallaggio è l'atto con cui un uomo libero promette fedeltà a un altro, ricevendone protezione: un legame personale. Il feudalesimo assume una forma compiuta quando questo legame si rafforza con la concessione di un feudo, un bene dato in cambio del servizio; la maggior parte degli storici colloca questa fase cruciale nei decenni attorno all'anno 1000.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Carlo Magno viene incoronato imperatore la notte di Natale dell'800. Quasi tre secoli dopo, la Prima Crociata (1095-1102) prende Antiochia nel giugno 1098 e Gerusalemme il 15 luglio 1099. Nel 1204 la Quarta Crociata sacca Costantinopoli, capitale dell'Impero bizantino. Entro il 1291 gli stati crociati in Medio Oriente vengono assorbiti nel sultanato mamelucco.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peste nera arriva in Europa nel 1347, portata dai mercanti genovesi che tornano da Caffa, sul Mar Nero, dove l'avevano presa i mongoli in Crimea; il batterio, Yersinia pestis, viaggia con le pulci dei roditori. Tra il 1347 e il 1352 uccide, secondo le stime, tra 25 e 30 milioni di persone in Europa, in media il 30% della popolazione delle zone colpite. La popolazione europea torna ai livelli precedenti solo verso il 1550, dopo circa duecento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Dividere il Medioevo in Alto e Basso non è un capriccio da manuale: segna fasi diverse. Il feudalesimo si diffonde tra l'VIII e l'XI secolo ma raggiunge la sua forma compiuta solo nei decenni attorno al Mille; da lì il continente attraversa otto crociate maggiori e una pandemia che ne dimezza la popolazione in alcune zone.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Il vassallaggio è il legame personale di fedeltà; il feudalesimo è il sistema compiuto che nasce quando a quel legame si aggiunge un feudo. Se c'è tempo, seconda domanda dal quiz del Recap: in che anno cade convenzionalmente l'Impero romano d'Occidente? (476.)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Medioevo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Riassunto di mille anni, dal crollo di Roma alla scoperta dell'America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26687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 inizia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un'epoca?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Un'epoca di mille anni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feudalesimo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Carlo Magno e le crociate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peste nera e la fine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ARCO CONVENZIONALE DI MILLE ANNI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476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Cade l'Impero romano d'Occidente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610405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31997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Spartiacque tra Alto e Basso Medioevo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1492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Scoperta dell'America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VASSALLAGGIO O FEUDALESIMO?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Vassallaggio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Fedeltà tra uomini liberi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CAMBIO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Protezione promessa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Feudalesimo compiuto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Vassallaggio più un feudo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Compiuto verso l'anno Mille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«feudalesimo» arriva secoli dopo, nel Cinquecento.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CROCIATE MAGGIORI, TRA IL 1095 E IL 1270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716829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1204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Sacco di Costantinopoli, Quarta Crociata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Carlo Magno incoronato imperatore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31815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3974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1099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Presa di Gerusalemme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1291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Fine degli stati crociati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Asia centrale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1347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Europa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Dai mongoli in Crimea, poi in Italia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VITTIME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Yersinia pestis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25-30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milioni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30% della popolazione colpita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RIPRESA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Popolazione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1550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la ripresa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secoli per tornare al livello di prima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Medioevo non fu mille anni sempre uguali.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feudalesimo nasce nell'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VIII secolo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matura solo attorno 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tra crociate e peste nera, il Basso Medioevo cambia il continente più volte.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il vassallaggio dal feudalesimo compiuto?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vassallaggio è fedeltà; il feudalesimo vi aggiunge un feudo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due nomi per lo stesso fenomeno, usati in periodi diversi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vassallaggio riguarda solo i re, il feudalesimo solo i contadini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recaplica.com/it/storia/medioevo-riassunto/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World History Encyclopedia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Medioevo: riassunto di mille anni tra feudalesimo e crociate — Recap</dc:title>
  <dc:subject>PptxGenJS Presentation</dc:subject>
  <dc:creator>Recaplica</dc:creator>
  <cp:lastModifiedBy>Recaplica</cp:lastModifiedBy>
  <cp:revision>1</cp:revision>
  <dcterms:created xsi:type="dcterms:W3CDTF">2026-09-20T19:29:22Z</dcterms:created>
  <dcterms:modified xsi:type="dcterms:W3CDTF">2026-09-20T19:29:22Z</dcterms:modified>
</cp:coreProperties>
</file>