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 Weber, nato a Erfurt nel 1864 e morto a Monaco nel 1920. In dieci slide: chi era, come studiava l'azione sociale, i tipi ideali, il potere legittimo e la burocrazia.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Treccani al centro dell'analisi di Weber sta l'azione individuale dotata di senso. La sociologia comprendente cerca di capire il senso che chi agisce dà alla propria 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Formazione giuridica, laurea a Berlino con Goldschmidt, poi storia agraria romana. Il crollo nervoso del 1897 arrivò poco dopo la morte improvvisa del padre, secondo la Stanford Encyclopedia of Philosophy. Nel 1919 ricevette la cattedra di sociologia a Monaco, dove morì l'anno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Frank Elwell elenca quattro tipi principali di azione sociale. L'azione affettiva nasce dallo stato emotivo, quella tradizionale è guidata da costume o abitudine.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tipo ideale è un concetto-limite che ordina i dati empirici e non coincide mai con la realtà. I tre tipi di dominio legittimo sono tipi ideali. Se ne parla anche nella conferenza «La politica come professione», tenuta a Monaco il 28 gennaio 1919.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L'espressione traduce stahlhartes Gehäuse. Frank Elwell la descrive come una società ordinata tecnicamente, rigida e disumanizzata. Gli uffici sono ordinati in gerarchia e le norme impersonali fissano doveri e responsabilità.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Economia e società uscì dopo la morte dell'autore: 1922 secondo Treccani, 1921-1922 secondo Wikipedia. Gli Scritti politici raccolti uscirono postumi nel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L'avalutatività è un principio di metodo: richiede di saper distinguere la conoscenza empirica dai giudizi di valore. Seconda domanda: come traduce Treccani Wertfreiheit?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riporta anche le tabelle dei tipi di azione e di dominio e l'elenco delle opere.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Max Weber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Vita, idee e opere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VERSTEHEN, CAPIRE NATURA E SIGNIFICATO</a:t>
            </a:r>
            <a:endParaRPr lang="en-US" sz="1300" dirty="0"/>
          </a:p>
        </p:txBody>
      </p:sp>
      <p:sp>
        <p:nvSpPr>
          <p:cNvPr id="3" name="Shape 1"/>
          <p:cNvSpPr/>
          <p:nvPr/>
        </p:nvSpPr>
        <p:spPr>
          <a:xfrm>
            <a:off x="503936" y="2106016"/>
            <a:ext cx="20111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persona fa ciò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fa?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VA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vita tra diritto e cattedre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Azione sociale e Verstehen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Tipo ideale e avalutatività</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Potere, burocrazia e gabbia d'acciaio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ERFURT 1864, MONACO 1920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Max Weber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1864-1920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Cattedra di economia politica a Friburgo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 crollo nervoso interrompe la carriera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Cattedra di sociologia a Monaco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polmonite a Monaco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RAGIONARE SUI MEZZI O SUL VALORE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Rispetto allo scopo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fine da raggiungere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MEZZI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scelti con ragionamento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Rispetto al valore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obiettivo da perseguire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può non essere razionale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altri due tipi sono l'azione affettiva e quella tradizionale.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DOMINIO LEGITTIMO SECONDO I TIPI IDEALI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Tradizionale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fonda sulla tradizione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Fede nella sacralità del passato.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Carismatico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fonda sul fascino del capo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Capi che chiedono fedeltà.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Razionale-legale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fonda su regole impersonali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Norme stabilite per legge.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BUROCRAZIA E RAZIONALIZZAZIONE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Weber parlò di una gabbia d'acciaio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Frank Elwell il coordinamento burocratico è il tratto distintivo delle strutture moderne. La gente rischia, scrive la Stanford Encyclopedia, di restare intrappolata nello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stahlhartes Gehäuse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OPERE, DAL 1904 AL 1922</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1904-1905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L'etica protestante</a:t>
            </a:r>
            <a:endParaRPr lang="en-US" sz="1400" dirty="0"/>
          </a:p>
        </p:txBody>
      </p:sp>
      <p:sp>
        <p:nvSpPr>
          <p:cNvPr id="6" name="Shape 4"/>
          <p:cNvSpPr/>
          <p:nvPr/>
        </p:nvSpPr>
        <p:spPr>
          <a:xfrm>
            <a:off x="704819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06978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politica come professione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Economia e società</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richiede il principio di avalutatività (Wertfreiheit)?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Evitare ogni ricerca che riguardi le credenze religiose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Saper distinguere la conoscenza empirica dai giudizi di valore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Studiare soltanto fenomeni che si possano contare e misurare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quiz, flashcard e mappa </a:t>
            </a:r>
            <a:pPr indent="0" marL="0">
              <a:buNone/>
            </a:pPr>
            <a:r>
              <a:rPr lang="en-US" sz="1700" b="1" dirty="0">
                <a:solidFill>
                  <a:schemeClr val="bg1"/>
                </a:solidFill>
                <a:latin typeface="+mn-lt" pitchFamily="34" charset="0"/>
                <a:ea typeface="+mn-lt" pitchFamily="34" charset="-122"/>
                <a:cs typeface="+mn-lt" pitchFamily="34" charset="-120"/>
              </a:rPr>
              <a:t>recaplica.com/it/storia/max-weber/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Wikipedia · Frank Elwell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 Weber: vita, idee e opere, riassunto — Recap</dc:title>
  <dc:subject>PptxGenJS Presentation</dc:subject>
  <dc:creator>Recaplica</dc:creator>
  <cp:lastModifiedBy>Recaplica</cp:lastModifiedBy>
  <cp:revision>1</cp:revision>
  <dcterms:created xsi:type="dcterms:W3CDTF">2026-10-23T02:43:33Z</dcterms:created>
  <dcterms:modified xsi:type="dcterms:W3CDTF">2026-10-23T02:43:33Z</dcterms:modified>
</cp:coreProperties>
</file>