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nomi che si usano quasi come un'unica parola, ma dietro c'è una divisione del lavoro molto concreta tra un filosofo e un imprenditore.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non un semplice amico o un finanziatore, ma qualcuno che condivideva già la stessa visione teorica prima ancora di iniziare a lavorare insieme.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Engels non è un filosofo di professione: lavora nell'industria tessile di famiglia, ma condivide con Marx la stessa lettura teorica della società.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reddito di Engels dall'azienda tessile e dagli investimenti è stato spesso l'unica fonte di sostentamento della famiglia di Marx a Londra, secondo EBSCO.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L'ideologia tedesca espone una delle prime formulazioni della teoria del materialismo storico di Marx ed Engels, ma resta inedita fino al 1932.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L'idea di un Engels semplice finanziatore non reggerebbe il lavoro che fa sui manoscritti dopo la morte di Marx.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 la morte di Marx, Engels riordina manoscritti incompleti e scritti con una grafia difficile per pubblicare i volumi II (1885) e III (1894) del Capitale, a costo della propria vista.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che riordina i manoscritti e pubblica i volumi II e III. Seconda domanda per la classe: perché due fonti non si accordano sull'anno esatto in cui Engels diventa socio dell'azienda di Manchester?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profilo completo di Marx, con la sua formazione filosofica, è un altro Recap della libreria.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Marx ed Engels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collaborazione che durò quasi quarant'anni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PARIGI, AUTUNNO 1844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51963" y="2474824"/>
            <a:ext cx="267832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era, per l'altro?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DALL'INCONTRO AI VOLUMI DEL CAPITALE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L'incontro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divisione dei ruoli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 comuni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il 1883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ENGELS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Friedrich Engels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1820-1895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Incontra Marx a Parigi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la bozza per la Lega dei comunisti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1883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Inizia a riordinare i manoscritti di Marx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1895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Londra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RUOLO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Marx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Teoria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scritta</a:t>
            </a:r>
            <a:endParaRPr lang="en-US" sz="41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i libri e gli articoli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RUOLO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Engels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Reddito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Mantiene Marx a Londra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RISULTATO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Sodalizio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1844 al 1883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DATE CHE RESTANO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pubblicazione de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L'ideologia tedesca, scritta nel 1845-1846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del secondo volume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del Capitale, curato da Engels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300+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lettere, solo nel decennio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1860-1869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era un segretario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Engels condivideva 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visione teorica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fin dal primo incontro, e dopo il 1883 completò da solo il Capitale.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CINQUANT'ANNI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209946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Manchester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Engels socio della ditta, anni 1860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Parigi, l'incontro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655003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676595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Morte di Marx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Terzo volume del Capitale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fa Engels dopo la morte di Marx, nel 1883?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Abbandona il progetto del Capitale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Riordina i manoscritti di Marx e pubblica il secondo e il terzo volume del Capitale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Scrive un'opera nuova senza legami con Marx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recaplica.com/it/storia/marx-engels-sodalizio/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EBSCO · Encyclopedia.com · Stanford Encyclopedia of Philosophy · Marxists Internet Archive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Marx ed Engels: la collaborazione che durò quasi quarant'anni — Recap</dc:title>
  <dc:subject>PptxGenJS Presentation</dc:subject>
  <dc:creator>Recaplica</dc:creator>
  <cp:lastModifiedBy>Recaplica</cp:lastModifiedBy>
  <cp:revision>1</cp:revision>
  <dcterms:created xsi:type="dcterms:W3CDTF">2026-10-15T03:02:00Z</dcterms:created>
  <dcterms:modified xsi:type="dcterms:W3CDTF">2026-10-15T03:02:00Z</dcterms:modified>
</cp:coreProperties>
</file>