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Introduzione al Recap: chi era Lutero e perché il suo gesto del 1517 ha un nome che dura ancora oggi, Riforma protestante.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Martin Lutero, agostiniano tedesco nato nel 1483, mise in moto con le sue 95 tesi contro le indulgenze un processo che, secondo l'Enciclopedia dei ragazzi Treccani, trasformò l'assetto religioso del continente nel giro di circa cinquant'anni.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Lutero entra nell'ordine degli agostiniani eremiti, si laurea in scienze bibliche nel 1512 e insegna Sacra Scrittura per tutta la vita nella neonata università di Wittenberg.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stampa a caratteri mobili, inventata circa un secolo prima, permise alle tesi di diffondersi in tutta la Germania nel giro di un anno.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New World Encyclopedia, Lutero attaccava voti monastici, pellegrinaggi e opere di merito come sostituti "fatti dall'uomo" della parola divina del perdono, ma non toccò battesimo ed eucaristia.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Alla Dieta di Worms l'imperatore Carlo V dichiara Lutero fuorilegge ed eretico. Dopo le diete di Spira (1529) e Augusta (1530) e la Lega di Smalcalda, lo scontro con l'imperatore si chiude solo nel 1555 con la Pace di Augusta e il principio cuius regio, eius religio.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Riforma non fu un blocco unico: la dottrina luterana ebbe la sua roccaforte in Germania e nei paesi scandinavi e baltici, mentre altrove nacquero movimenti paralleli, come quello di Zwingli in Svizzera o la rottura politica inglese del 1534.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corretta è la vendita delle indulgenze, pagamenti chiesti dalla Chiesa per ridurre la pena nel purgatorio. Seconda domanda per la classe: quali due sacramenti mantenne Lutero, e perché proprio quelli?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Congedo: dalle 95 tesi alla Pace di Augusta, cinquant'anni che trasformarono il cristianesimo europeo.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Martin Lutero e la Riforma protestante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un monaco agostiniano cambiò il volto religioso dell'Europa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WITTENBERG, 1517</a:t>
            </a:r>
            <a:endParaRPr lang="en-US" sz="1300" dirty="0"/>
          </a:p>
        </p:txBody>
      </p:sp>
      <p:sp>
        <p:nvSpPr>
          <p:cNvPr id="3" name="Shape 1"/>
          <p:cNvSpPr/>
          <p:nvPr/>
        </p:nvSpPr>
        <p:spPr>
          <a:xfrm>
            <a:off x="3378962" y="1737208"/>
            <a:ext cx="438937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può un solo monaco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cambiare la storia religiosa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d'Europa?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QUESTO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formazione di Lutero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95 tesi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rottura con Roma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Riforma in Europa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PROTAGONISTA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Martin Lutero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1483-1546</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1483</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Eisleben, in Turingia</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1512</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Si laurea e insegna a Wittenberg</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1517</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Affigge le 95 tesi, per tradizione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TESTO CHE ACCESE LA RIFORMA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tesi</a:t>
            </a:r>
            <a:pPr indent="0" marL="0">
              <a:lnSpc>
                <a:spcPct val="120000"/>
              </a:lnSpc>
              <a:buNone/>
            </a:pPr>
            <a:r>
              <a:rPr lang="en-US" sz="1500" dirty="0">
                <a:solidFill>
                  <a:schemeClr val="tx2"/>
                </a:solidFill>
                <a:latin typeface="+mn-lt" pitchFamily="34" charset="0"/>
                <a:ea typeface="+mn-lt" pitchFamily="34" charset="-122"/>
                <a:cs typeface="+mn-lt" pitchFamily="34" charset="-120"/>
              </a:rPr>
              <a:t>: contro la vendita delle indulgenze, destinate a essere discusse a Wittenberg</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1517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anno dell'affissione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31 ottobre, secondo la tradizione tramandata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1518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anno della diffusione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le tesi circolano in Germania grazie alla stampa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 protestanti non abbandonarono tutti i sacramenti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Lutero ne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mantenne due</a:t>
            </a:r>
            <a:pPr indent="0" marL="0">
              <a:lnSpc>
                <a:spcPct val="125000"/>
              </a:lnSpc>
              <a:buNone/>
            </a:pPr>
            <a:r>
              <a:rPr lang="en-US" sz="1750" dirty="0">
                <a:solidFill>
                  <a:srgbClr val="D8D6CF"/>
                </a:solidFill>
                <a:latin typeface="+mn-lt" pitchFamily="34" charset="0"/>
                <a:ea typeface="+mn-lt" pitchFamily="34" charset="-122"/>
                <a:cs typeface="+mn-lt" pitchFamily="34" charset="-120"/>
              </a:rPr>
              <a:t>, battesimo ed eucaristia, perché li riteneva istituiti direttamente da Cristo nei Vangeli; gli altri cinque furono scartati.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SCOMUNICA ALLA PACE RELIGIOSA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2020824"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Lega di Smalcalda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1530, i principi luterani si alleano contro Carlo V</a:t>
            </a:r>
            <a:endParaRPr lang="en-US" sz="1600" dirty="0"/>
          </a:p>
        </p:txBody>
      </p:sp>
      <p:sp>
        <p:nvSpPr>
          <p:cNvPr id="5" name="Shape 3"/>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1521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Scomunica da papa Leone X</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1521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Dieta di Worms, editto imperiale</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1555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Pace di Augusta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DOVE SI AFFERMÒ LA RIFORMA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Germania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cuore della dottrina luterana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Qui la dottrina luterana trovò il terreno più fertile, insieme ai paesi scandinavi e baltici.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Inghilterra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una rottura separata da Roma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 1534 l'Atto di Supremazia stacca la Chiesa inglese da Roma.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Svizzera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un altro fronte della Riforma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 1531 muore Zwingli, altro riformatore del periodo.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LE INDULGENZE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Contro che cosa erano rivolte le 95 tesi di Lutero?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La vendita delle indulgenze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 lingua latina della messa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Il celibato dei sacerdoti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CONTINUA SUL SITO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su Recaplica </a:t>
            </a:r>
            <a:pPr indent="0" marL="0">
              <a:buNone/>
            </a:pPr>
            <a:r>
              <a:rPr lang="en-US" sz="1700" b="1" dirty="0">
                <a:solidFill>
                  <a:schemeClr val="bg1"/>
                </a:solidFill>
                <a:latin typeface="+mn-lt" pitchFamily="34" charset="0"/>
                <a:ea typeface="+mn-lt" pitchFamily="34" charset="-122"/>
                <a:cs typeface="+mn-lt" pitchFamily="34" charset="-120"/>
              </a:rPr>
              <a:t>recaplica.com/it/storia/martin-lutero-riforma-protestante/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History.com · World History Encyclopedia · New World Encyclopedia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Martin Lutero e la Riforma protestante: riassunto — Recap</dc:title>
  <dc:subject>PptxGenJS Presentation</dc:subject>
  <dc:creator>Recaplica</dc:creator>
  <cp:lastModifiedBy>Recaplica</cp:lastModifiedBy>
  <cp:revision>1</cp:revision>
  <dcterms:created xsi:type="dcterms:W3CDTF">2026-09-24T01:43:56Z</dcterms:created>
  <dcterms:modified xsi:type="dcterms:W3CDTF">2026-09-24T01:43:56Z</dcterms:modified>
</cp:coreProperties>
</file>