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Maria Montessori nacque nel 1870 a Chiaravalle e morì nel 1952 in Olanda. Questa presentazione racconta la sua vita, come funziona il metodo in classe e che cosa dicono gli studi.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metodo l'insegnante osserva ciascun bambino mentre lavora, presenta il materiale con lezioni individuali e a piccoli gruppi e guida il bambino dentro l'ambiente preparato. La scelta è libera, ma dentro un insieme curato di materiali.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Figlia unica, voleva fare l'ingegnere e passò a medicina nel 1892. Treccani la presenta come la prima donna laureata in medicina a Roma, mentre il Dizionario Biografico e una rassegna del 2017 scrivono «una delle primissime». Mario nacque il 31 marzo 1898 dalla relazione con Giuseppe Montesano, tenuta nascosta per evitare uno scandalo. Dal 1934 Maria e Mario vissero fuori dall'Italia.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Casa dei bambini aprì il 6 gennaio 1907 a San Lorenzo, a Roma, per i figli degli operai dei nuovi caseggiati. Nel 1909 i baroni Franchetti finanziarono il libro Il metodo della pedagogia scientifica. Nel gennaio 1913, a Roma, il primo corso internazionale riunì corsisti statunitensi e di altre 17 nazionalità e viene considerato l'inizio del movimento montessoriano.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rassegna del 2017 descrive il cuore del metodo come una triade dinamica tra bambino, insegnante e ambiente. L'ambiente preparato è organizzato perché il bambino esplori, scelga e impari da solo, a sostegno del suo sviluppo. Ogni pezzo del materiale ha un controllo dell'errore. L'ideale è una classe unica per i 3-6 anni e un ciclo di lavoro di tre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2025 ha confrontato i bambini ammessi per lotteria con quelli rimasti fuori. Alla fine dei 3 e dei 4 anni non c'erano effetti di rilievo. Tra gli autori di questo studio e della revisione del 2023 c'è Angeline Lillard, studiosa del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lo può usare chiunque. Gli autori dello studio PNAS 2025 hanno visto che l'applicazione del metodo variava molto, anche tra scuole che rispettavano criteri minimi.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fine della kindergarten, a 5-6 anni, i bambini ammessi alle scuole Montessori avevano punteggi significativamente più alti in lettura, memoria a breve termine, teoria della mente e funzioni esecutive. Seconda domanda: perché i risultati valgono per le scuole pubbliche con lotteria e non per ogni scuola Montessori?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 da cinque domande, le flashcard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 Montessori e il suo metodo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vita, una scuola a San Lorenzo e che cosa dicono gli studi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02658" y="1737208"/>
            <a:ext cx="40814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bambino sceglie da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fare, che cosa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l'insegnante?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1870 AI RISULTATI DEL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Chiaravalle all'Olanda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1907-1909, la scuola 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lavora in classe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studi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PEDAGOGISTA ITALIANA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 Montessori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1870-1952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medicina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in segreto il figlio Mario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l'Italia con Mario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Noordwijk, in Olanda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SCUOLA DI SAN LORENZO AL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Casa dei bambini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il libro del metodo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corso internazionale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IMPARA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Bambino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e lavora da solo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adulti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 e presenta il materiale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AVVIENE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ininterrotto, materiali autocorrettivi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STUDI RANDOMIZZATI E LE REVISIONI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bambini iscritti allo studio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Studio PNAS del 2025 in 24 scuole pubbliche, con punteggi più alti alla fine della kindergarten.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 nella revisione del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Effetti positivi, con prove di qualità alta, moderata o bassa a seconda dell'area.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CHIAMARSI MONTESSORI?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Chiunque può usare il nome Montessori.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scuola può chiamarsi così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applicare il metodo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gli studi riportano molta variabilità da una scuola all'altra.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GLI STUDI DEL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mostra lo studio PNAS del 2025 alla fine della kindergarten?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Punteggi più alti in matematica e in scienze, ma più bassi in lettura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Nessuna differenza in nessuna prova dopo tre anni di Montessori pubblica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Punteggi più alti in lettura, memoria a breve termine, teoria della mente e funzioni esecutive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Mappa, quiz e flashcard sul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recaplica.com/it/storia/maria-montessori-metodo-montessori/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Dizionario Biografico degli Italiani · Montessori 1912 · npj Science of Learning · PNAS · Campbell Systematic Reviews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 Montessori e il metodo Montessori: vita, materiali e mappa concettuale — Recap</dc:title>
  <dc:subject>PptxGenJS Presentation</dc:subject>
  <dc:creator>Recaplica</dc:creator>
  <cp:lastModifiedBy>Recaplica</cp:lastModifiedBy>
  <cp:revision>1</cp:revision>
  <dcterms:created xsi:type="dcterms:W3CDTF">2026-10-21T01:56:52Z</dcterms:created>
  <dcterms:modified xsi:type="dcterms:W3CDTF">2026-10-21T01:56:52Z</dcterms:modified>
</cp:coreProperties>
</file>