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mappa del mondo non è mai stata un disegno fissato una volta per tutte. Vediamo come nasce, dalla tavoletta babilonese alla proiezione di Mercator del 1569, chi decide i confini e i nomi degli stati, e come i satelliti hanno cambiato il modo di osservare il pianeta.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un'unica autorità. L'ONU ammette i nuovi stati come membri su raccomandazione del Consiglio di Sicurezza e voto dell'Assemblea Generale, ma non li "riconosce" in senso giuridico, quello resta un atto bilaterale fra singoli Stati. I nomi geografici ufficiali passano invece dall'UNGEGN, e dal 1972 i satelliti Landsat forniscono immagini continue del territorio.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centro della tavoletta c'è Babilonia, con Assiria ed Elam indicate intorno; l'intera area è circondata da un corso d'acqua circolare chiamato il Mar Salato. Non è una mappa geografica in senso moderno, il suo scopo era spiegare la visione mitologica del mondo che avevano i babilonesi.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Mercator disegna meridiani paralleli fra loro e paralleli perpendicolari, con una spaziatura che cresce verso i poli apposta per permettere ai naviganti di tracciare le rotte, le lossodromie, come linee rette. La mappa fonde due tradizioni rimaste separate fino ad allora, le mappe teoriche del mondo e le carte nautiche pratiche dei marinai, ed è tra le prime a usare i nomi "North America" e "South America".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13 luglio 2011 il Consiglio di Sicurezza raccomandò l'ammissione del Sud Sudan; il 14 luglio l'Assemblea Generale adottò la risoluzione per acclamazione, e il Sud Sudan divenne il 193° stato membro. Il riconoscimento bilaterale fra singoli Stati è un atto politico distinto, indipendente dall'ammissione ONU.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L'ONU non ha il potere di "riconoscere" uno stato in senso giuridico-formale, lo ammette come membro con una procedura in due passaggi. Il riconoscimento vero e proprio è un atto bilaterale che ogni singolo paese decide per conto proprio, prima, dopo o anche mai, indipendentemente dall'ammissione ONU.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presidente David Adeang presentò la proposta a gennaio 2026; il parlamento l'approvò all'unanimità a maggio, con certificazione ufficiale il 13 maggio 2026, e la notifica formale alle Nazioni Unite arrivò il 26 giugno 2026. La motivazione riguardava il legame con il patrimonio, la lingua e l'identità del paese, il nome Naoero era già in uso localmente. Stesso stato, stesso confine, solo un nome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23 luglio 1972 fu lanciato da Vandenberg, in California, il primo satellite Landsat, all'epoca chiamato ERTS, gestito insieme da NASA e USGS. Il sensore principale, il Multispectral Scanner, fu ideato dall'ingegnera Virginia Norwood. Il programma fornisce dati costanti sull'uso del suolo, utili a chi gestisce il territorio.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mappa del mondo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tavolette di argilla ai satelliti, passando per l'ONU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dove finisce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paese e comincia un altro?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della mappa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Mercator e la navigazione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Ammettere non è riconoscere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visto dai satelliti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MAPPA PIÙ ANTICA CONOSCIUTA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700-500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a.C., la datazione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tavoletta trovata a Sippar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8,2 cm, le misure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argilla incisa in cuneiforme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scoperta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Hormuzd Rassam, oggi a Londra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CARTOGRAFO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Gerardus Mercator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1512 – 1594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nelle Fiandre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1569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sua proiezione su 18 fogli di rame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82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CHI È UNO STATO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L'ONU ammette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RACCOMANDA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Consiglio di Sicurezza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VOTA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L'Assemblea Generale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Stati riconoscono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singolo Stato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Atto bilaterale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passaggi diversi, spesso confusi.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L'ONU non riconosce gli stati.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ammette come membri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su raccomandazione del Consiglio di Sicurezza, il riconoscimento resta un atto che ogni singolo Stato compie per conto proprio.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NUOVO PER NAURU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98678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Certificazione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 maggio 2026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proposta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gennaio 2026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Approvazione parlamentare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 2026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Notifica all'ONU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 giugno 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MEZZO SECOLO DI OSSERVAZIONE DELLA TERRA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lancio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23 luglio, primo satellite dedicato alla Terra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archivio continuo di immagini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lanciati con successo nel programma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recaplica.com/it/storia/mappa-del-mondo-storia-e-confini/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 Science · Wikipedia · ONU · ABC News · UN News · USGS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Mappa del mondo: come è nata e chi decide i confini — Recap</dc:title>
  <dc:subject>PptxGenJS Presentation</dc:subject>
  <dc:creator>Recaplica</dc:creator>
  <cp:lastModifiedBy>Recaplica</cp:lastModifiedBy>
  <cp:revision>1</cp:revision>
  <dcterms:created xsi:type="dcterms:W3CDTF">2026-09-20T19:29:22Z</dcterms:created>
  <dcterms:modified xsi:type="dcterms:W3CDTF">2026-09-20T19:29:22Z</dcterms:modified>
</cp:coreProperties>
</file>