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Kierkegaard pubblica l'opera nel 1849 sotto lo pseudonimo Anti-Climacus; per la Stanford Encyclopedia of Philosophy è il testo in cui la sua visione del sé emerge con più chiarezza.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Anti-Climacus è esattamente questo: la disperazione come una malattia dello spirito, un guasto nel modo in cui il sé si lega a se stesso.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Internet Encyclopedia of Philosophy colloca La malattia mortale nella «seconda autorialità» di Kierkegaard, insieme a Opere dell'amore (1847) ed Esercizio di cristianesimo (1850).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Anti-Climacus precisa un punto: il sé non è la relazione in quanto tale, ma il fatto che quella relazione si relazioni a se stessa. È una sintesi di infinito e finito il cui compito è diventare se stessi.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Anti-Climacus il tormento della disperazione consiste proprio nel non poter morire: non si placa con la morte fisica.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IEP elenca anche la forma di chi rifiuta il proprio sé; la sfida compare quando la disperazione diventa consapevole del perché non vuole esserlo.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Anti-Climacus il sé sano non si nasconde a se stesso: riposa nel potere che lo ha posto in essere, e quel potere è Dio.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giusta è la prima: Anti-Climacus, pensato apposta in contrasto con Johannes Climacus. Seconda domanda per la classe: perché Anti-Climacus descrive la disperazione come un morire continuo, invece che come una morte vera e propria?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Anti-Climacus il sé è sano solo quando si appoggia a Dio: senza quel fondamento, scrive, non si ha nemmeno un sé.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malattia mortale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disperazione, secondo Anti-Climacus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PUBBLICATA NEL 1849, SOTTO PSEUDONIMO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761488" y="1737208"/>
            <a:ext cx="286776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si ammala il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rapporto con se stessi, cosa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succede?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DALL'OPERA ALLE SUE FORME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Un'opera psicologica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cos'è il sé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disperazione come malattia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forme e la via d'uscita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UN'OPERA «PSICOLOGICA»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di pubblicazione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Sotto lo pseudonimo Anti-Climacus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opere della seconda autorialità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 Opere dell'amore ed Esercizio di cristianesimo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SÉ ESISTE SOLO RAPPORTANDOSI A SÉ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51683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Anti-Climacus il sé è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rapporto, non una cosa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FINISCE CON LA MORTE DEL CORPO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È un morire continuo che non arriva mai alla morte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Anti-Climacus chiama così la disperazione: una contraddizione angosciante che il corpo non può risolvere.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FORME DI DISPERAZIONE NELL'OPERA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Inconsapevole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sa di avere un sé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È, per Anti-Climacus, la condizione più distante da uno spirito consapevole di sé.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Della possibilità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Perde il contatto con la necessità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Vive in un mondo immaginario, scollegato dalla realtà.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sfida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Vuole essere sé stessa senza Dio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Anti-Climacus è la forma più radicale, una ribellione aperta.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RISPOSTA DI ANTI-CLIMACUS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907280" y="2106016"/>
            <a:ext cx="166131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rende il sé libero dalla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disperazione?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firma La malattia mortale?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Anti-Climacus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Johannes Climacus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Victor Eremita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SÉ SI FONDA SOLO SU DIO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sulla disperazione in Kierkegaard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recaplica.com/it/storia/malattia-mortale-kierkegaard/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La malattia mortale (Anti-Climacus)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Disperazione in Kierkegaard: la malattia mortale di Anti-Climacus — Recap</dc:title>
  <dc:subject>PptxGenJS Presentation</dc:subject>
  <dc:creator>Recaplica</dc:creator>
  <cp:lastModifiedBy>Recaplica</cp:lastModifiedBy>
  <cp:revision>1</cp:revision>
  <dcterms:created xsi:type="dcterms:W3CDTF">2026-10-14T05:27:51Z</dcterms:created>
  <dcterms:modified xsi:type="dcterms:W3CDTF">2026-10-14T05:27:51Z</dcterms:modified>
</cp:coreProperties>
</file>