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 filosofo che cambiò idea due volte, con decisione, e che per questo rimane un punto di riferimento della filosofia analitica.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arrivò alla filosofia da una formazione tecnica, in ingegneria aeronautica, dopo aver incontrato Gottlob Frege e, su suo consiglio, Bertrand Russell a Cambridge.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sua morte, secondo una fonte, le sue ultime parole furono, in traduzione, «dite loro che ho avuto una vita meravigliosa»: fonti diverse riportano formulazioni leggermente diverse di questa frase.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stesso riconobbe un debito verso le opere di Frege e verso gli scritti di Russell per molti degli stimoli al proprio pensiero.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il servizio militare Wittgenstein continuò il lavoro filosofico e ricevette diverse medaglie al valore: il libro nato da quegli anni è il Tractatus Logico-Philosophicus.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fatto biografico pesante, da trattare con sobrietà: non cambia il merito filosofico del lavoro di Wittgenstein, ma fa parte della sua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Circolo di Vienna, in linea con la tesi del Tractatus, compì la cosiddetta svolta linguistica: la filosofia come critica del linguaggio.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tornò a Cambridge nel 1929, dopo essere stato esposto a discussioni di filosofia della matematica e della scienza con membri del Circolo di Vienna.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lavoro successivo di Wittgenstein, le Ricerche filosofiche, condivide l'interesse per logica e linguaggio del Tractatus, ma guarda alla conversazione di ogni giorno invece del sistema logico del primo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Tractatus Logico-Philosophicus, il solo libro pubblicato in vita. Seconda domanda per la classe, cosa cambia, dal Tractatus alle Ricerche filosofiche, nel modo di guardare al linguaggio?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quadro visto oggi è generale: il Tractatus e le Ricerche filosofiche hanno ciascuno una storia più lunga, raccontata in altri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 e la filosofia analitica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 e pensiero, dal Tractatus alle Ricerche filosofiche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MANCHESTER, 1908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4717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porta un ingegnere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aeronautico a cambiare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della filosofia?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1889 AL 1951,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Vienna a Cambridge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 e il Tractatus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Vienna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delle Ricerche filosofiche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Vienna a Cambridge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ingegnere diventa filosofo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1889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Ludwig Wittgenstein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1889-1951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Vienna, in una famiglia di industriali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ingegneria aeronautica a Manchester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Cambridge, da Russell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Cambridge, di cancro alla prostata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E CAMBRIDGE, PRIMI ANNI 1900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Wittgenstein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Industriale, suo padre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Guidò una delle fortune industriali più grandi dell'Impero austro-ungarico.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Gottlob Frege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e logico, 1848-1925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consigliò di andare a studiare con Bertrand Russell.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Bertrand Russell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Filosofo, a Cambridge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accolse a Cambridge, dopo averlo trovato ostinato ma non stupido.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 e il Tractatus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libro scritto al fronte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1914-1918, POI LA PRIGIONIA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arruola volontario nell'esercito austriaco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prigioniero, in novembre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solo libro di filosofia pubblicato in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FAMIGLIA, TRE FRATELLI SU QUATTRO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Dei suoi quattro fratelli, tre si suicidarono.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specifica le date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singoli episodi.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Vienna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Incontri settimanali a Vienna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1924-1936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Moritz Schlick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 Circolo di Vienna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Discusse con Wittgenstein insieme a Friedrich Waismann.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Waismann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Filosofo, Circolo di Vienna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Raccontò, nel 1930, gli incontri di Wittgenstein con lui e Schlick.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positivisti logici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 del Circolo di Vienna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Furono molto colpiti da ciò che trovarono nel Tractatus.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FASE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libro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vita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linguaggio come critica della filosofia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 di Vienna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1924-36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 linguistica in filosofia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FASE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Ricerche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ritorno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L'uso ordinario del linguaggio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delle Ricerche filosofiche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 guardate da vicino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1889, CAMBRIDGE 1951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1924-1936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Circolo di Vienna discute il Tractatus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Vienna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1911-1929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Russell, il Tractatus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Cambridge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libro Wittgenstein diede alle stampe mentre era ancora in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Tractatus Logico-Philosophicus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Ricerche filosofiche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Della certezza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tutto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recaplica.com/it/storia/ludwig-wittgenstein-filosofia-analitica/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Wittgenstein e la filosofia analitica: il filosofo che cambiò due volte idea — Recap</dc:title>
  <dc:subject>PptxGenJS Presentation</dc:subject>
  <dc:creator>Recaplica</dc:creator>
  <cp:lastModifiedBy>Recaplica</cp:lastModifiedBy>
  <cp:revision>1</cp:revision>
  <dcterms:created xsi:type="dcterms:W3CDTF">2026-10-17T03:31:19Z</dcterms:created>
  <dcterms:modified xsi:type="dcterms:W3CDTF">2026-10-17T03:31:19Z</dcterms:modified>
</cp:coreProperties>
</file>