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Lineamenti della filosofia del diritto sono l'opera principale di Hegel in filosofia politica, pubblicata nel 1821 a Berlino. Oggi seguiamo il percorso dal diritto astratto alla moralità, fino all'eticità e allo Stato etico.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prefazione Hegel scrive che ciò che è razionale è reale e ciò che è reale è razionale, presentando il tentativo di concepire lo Stato come intrinsecamente razionale. Precisa però che la filosofia non insegna allo Stato come dovrebbe essere, solo come va conosciuto l'universo etico: una cautela esplicita contro una lettura prescrittiva.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L'opera attraversa tre tappe principali, Diritto astratto, Moralità ed Eticità, prima di arrivare alla definizione dello Stato etico e alla sua ricezione critica.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parti dell'opera corrispondono, secondo l'Internet Encyclopedia of Philosophy, alle tappe di sviluppo dell'Idea della volontà assolutamente libera: Diritto astratto, Moralità ed Eticità, che la Stanford Encyclopedia of Philosophy descrive come la tappa che le unifica.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 l'eticità ricadono, secondo l'Internet Encyclopedia of Philosophy, le tre articolazioni di Famiglia, Società civile e Stato; quest'ultimo è, per Hegel, l'attualità dell'Idea etica e della libertà concreta, nei paragrafi 257 e 260.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definisce il punto di vista morale, preso in sé, un esercizio astratto e ipotetico; l'eticità è invece, secondo l'Internet Encyclopedia of Philosophy, l'Idea della libertà sviluppata nel mondo esistente, ed è la tappa che la Stanford Encyclopedia of Philosophy descrive come quella che unifica il percorso.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paragrafi dei Lineamenti definiscono lo Stato: il 257 come attualità dell'Idea etica, il 260 come attualità della libertà concreta, il 265 indica famiglia e società civile come le componenti della sua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lettura che fa di Hegel un apologeta dell'autoritarismo risale a Karl Popper e ad altri. La Stanford Encyclopedia of Philosophy segnala che la maggioranza dei commentatori attuali la ritiene sbagliata: lo Stato è la comunità in cui gli individui si realizzano.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Famiglia, società civile e Stato. Seconda domanda per la classe: secondo la Stanford Encyclopedia of Philosophy, quale lettura di Hegel la maggioranza dei commentatori oggi rifiuta?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Lineamenti della filosofia del diritto attraversano tre tappe, dal diritto astratto all'eticità, fino allo Stato etico. Il quiz e le flashcard ripassano le tre articolazioni dell'eticità, i paragrafi che definiscono lo Stato e la lettura di Hegel che i commentatori di oggi rifiutano.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Lineamenti della filosofia del diritto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Stato e l'eticità nel pensiero di Hegel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BERLINO, PREFAZIONE DATATA 25 GIUGNO 1820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60879" y="2843632"/>
            <a:ext cx="26040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significa dire che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 è razionale?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DIRITTO ASTRATTO ALLO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astratto e moralità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Stato etico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Ricezione critica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astratto e moralità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Proprietà, pena, coscienza individuale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LIBERTÀ NELLE COSE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astratto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 e pena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GIUDIZIO ISOLATO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Moralità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Presa da sola, resta astratta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GIÀ VISSUTO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Eticità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Famiglia, società civile, Stato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Eticità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Famiglia, società civile, Stato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FAMIGLIA, SOCIETÀ CIVILE E STATO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ambito dell'eticità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matrimonio ne è, per Hegel, un fattore di stabilità.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Società civile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il lavoro divide e isola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istituzioni manifestano già l'eticità, secondo Hegel.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L'attualità dell'Idea etica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paragrafo 260, è anche l'attualità della libertà concreta, secondo Hegel.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MANCA AL SOLO PUNTO DI VISTA MORALE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moralità, sola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VISTA MORALE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Astratto e ipotetico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VOLONTÀ SOGGETTIVA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volontà immediate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L'eticità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 DI LIBERTÀ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mondo esistente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ARTICOLAZIONI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Famiglia, società, Stato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L'eticità realizza ciò che la moralità, presa da sola, lascia astratto.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Stato etico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L'attualità della libertà concreta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 LINEAMENTI DEFINISCONO 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paragrafo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«lo Stato è l'attualità dell'Idea etica»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paragrafo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«lo Stato è l'attualità della libertà concreta»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paragrafo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famiglia e società civile, componenti della costituzione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Stato di Hegel non è un apparato che schiaccia l'individuo.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Stanford Encyclopedia of Philosophy è una comunità in cui individui e individualità 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destinati a realizzarsi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maggioranza dei commentatori attuali rifiuta la lettura, risalente a Karl Popper, che vi legge l'autoritarismo.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Ricezione critica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Popper, Marx e i commentatori di oggi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tre ambiti compongono l'eticità, secondo l'opera di Hegel?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Famiglia, società civile, Stato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Chiesa, Stato, famiglia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Diritto, morale, religione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recaplica.com/it/storia/lineamenti-filosofia-diritto-hegel/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G.W.F. Hegel, Elements of the Philosophy of Right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Lineamenti della filosofia del diritto di Hegel: cos'è l'eticità — Recap</dc:title>
  <dc:subject>PptxGenJS Presentation</dc:subject>
  <dc:creator>Recaplica</dc:creator>
  <cp:lastModifiedBy>Recaplica</cp:lastModifiedBy>
  <cp:revision>1</cp:revision>
  <dcterms:created xsi:type="dcterms:W3CDTF">2026-10-12T07:52:32Z</dcterms:created>
  <dcterms:modified xsi:type="dcterms:W3CDTF">2026-10-12T07:52:32Z</dcterms:modified>
</cp:coreProperties>
</file>